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71" r:id="rId10"/>
    <p:sldId id="266" r:id="rId11"/>
    <p:sldId id="272" r:id="rId12"/>
    <p:sldId id="267" r:id="rId13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00073-90F3-4521-A1B7-2606D78E9043}" v="3" dt="2020-04-18T10:30:39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94" d="100"/>
          <a:sy n="94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Berglund" userId="576dc9865eb96c99" providerId="LiveId" clId="{9B700073-90F3-4521-A1B7-2606D78E9043}"/>
    <pc:docChg chg="custSel addSld modSld">
      <pc:chgData name="Mika Berglund" userId="576dc9865eb96c99" providerId="LiveId" clId="{9B700073-90F3-4521-A1B7-2606D78E9043}" dt="2020-04-18T12:18:11.447" v="305" actId="680"/>
      <pc:docMkLst>
        <pc:docMk/>
      </pc:docMkLst>
      <pc:sldChg chg="modSp new mod">
        <pc:chgData name="Mika Berglund" userId="576dc9865eb96c99" providerId="LiveId" clId="{9B700073-90F3-4521-A1B7-2606D78E9043}" dt="2020-04-18T10:30:32.154" v="301" actId="20577"/>
        <pc:sldMkLst>
          <pc:docMk/>
          <pc:sldMk cId="20084025" sldId="256"/>
        </pc:sldMkLst>
        <pc:spChg chg="mod">
          <ac:chgData name="Mika Berglund" userId="576dc9865eb96c99" providerId="LiveId" clId="{9B700073-90F3-4521-A1B7-2606D78E9043}" dt="2020-04-18T10:22:04.950" v="62" actId="20577"/>
          <ac:spMkLst>
            <pc:docMk/>
            <pc:sldMk cId="20084025" sldId="256"/>
            <ac:spMk id="2" creationId="{F3D01B62-7287-436A-ABA9-D8A48E312C20}"/>
          </ac:spMkLst>
        </pc:spChg>
        <pc:spChg chg="mod">
          <ac:chgData name="Mika Berglund" userId="576dc9865eb96c99" providerId="LiveId" clId="{9B700073-90F3-4521-A1B7-2606D78E9043}" dt="2020-04-18T10:30:32.154" v="301" actId="20577"/>
          <ac:spMkLst>
            <pc:docMk/>
            <pc:sldMk cId="20084025" sldId="256"/>
            <ac:spMk id="3" creationId="{17FB7847-C528-4EEC-814C-1347410AEA97}"/>
          </ac:spMkLst>
        </pc:spChg>
      </pc:sldChg>
      <pc:sldChg chg="modSp new mod">
        <pc:chgData name="Mika Berglund" userId="576dc9865eb96c99" providerId="LiveId" clId="{9B700073-90F3-4521-A1B7-2606D78E9043}" dt="2020-04-18T10:30:59.660" v="304" actId="20577"/>
        <pc:sldMkLst>
          <pc:docMk/>
          <pc:sldMk cId="2442791158" sldId="257"/>
        </pc:sldMkLst>
        <pc:spChg chg="mod">
          <ac:chgData name="Mika Berglund" userId="576dc9865eb96c99" providerId="LiveId" clId="{9B700073-90F3-4521-A1B7-2606D78E9043}" dt="2020-04-18T10:24:30.055" v="107" actId="20577"/>
          <ac:spMkLst>
            <pc:docMk/>
            <pc:sldMk cId="2442791158" sldId="257"/>
            <ac:spMk id="2" creationId="{DC401E5F-4653-4C36-ACE2-FB630AA042BB}"/>
          </ac:spMkLst>
        </pc:spChg>
        <pc:spChg chg="mod">
          <ac:chgData name="Mika Berglund" userId="576dc9865eb96c99" providerId="LiveId" clId="{9B700073-90F3-4521-A1B7-2606D78E9043}" dt="2020-04-18T10:30:59.660" v="304" actId="20577"/>
          <ac:spMkLst>
            <pc:docMk/>
            <pc:sldMk cId="2442791158" sldId="257"/>
            <ac:spMk id="3" creationId="{DAAC9DAC-6A74-4E21-BB44-FBD6A12F7BAD}"/>
          </ac:spMkLst>
        </pc:spChg>
      </pc:sldChg>
      <pc:sldChg chg="new">
        <pc:chgData name="Mika Berglund" userId="576dc9865eb96c99" providerId="LiveId" clId="{9B700073-90F3-4521-A1B7-2606D78E9043}" dt="2020-04-18T12:18:11.447" v="305" actId="680"/>
        <pc:sldMkLst>
          <pc:docMk/>
          <pc:sldMk cId="1868035082" sldId="25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E3B7D-C62D-4AFE-A1C2-C58B86BDFF2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E47EDFA5-34F5-45A6-96E8-7C0D07C5B21A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Logic Apps</a:t>
          </a:r>
        </a:p>
      </dgm:t>
    </dgm:pt>
    <dgm:pt modelId="{6052DA87-0535-4D8D-953A-64618230C431}" type="parTrans" cxnId="{EFF11D66-8D89-4248-8FDE-294D24E00443}">
      <dgm:prSet/>
      <dgm:spPr/>
      <dgm:t>
        <a:bodyPr/>
        <a:lstStyle/>
        <a:p>
          <a:endParaRPr lang="fi-FI"/>
        </a:p>
      </dgm:t>
    </dgm:pt>
    <dgm:pt modelId="{35951622-2953-46B5-8F9F-75D25C0D4817}" type="sibTrans" cxnId="{EFF11D66-8D89-4248-8FDE-294D24E00443}">
      <dgm:prSet/>
      <dgm:spPr/>
      <dgm:t>
        <a:bodyPr/>
        <a:lstStyle/>
        <a:p>
          <a:endParaRPr lang="fi-FI"/>
        </a:p>
      </dgm:t>
    </dgm:pt>
    <dgm:pt modelId="{FA9D393B-7355-414D-9D1B-43B785A663A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Storage</a:t>
          </a:r>
        </a:p>
      </dgm:t>
    </dgm:pt>
    <dgm:pt modelId="{32E6A8C6-EED7-47C6-9091-3A293C5EC59D}" type="parTrans" cxnId="{6861714C-302C-402E-8F22-4C2A486752D7}">
      <dgm:prSet/>
      <dgm:spPr/>
      <dgm:t>
        <a:bodyPr/>
        <a:lstStyle/>
        <a:p>
          <a:endParaRPr lang="fi-FI"/>
        </a:p>
      </dgm:t>
    </dgm:pt>
    <dgm:pt modelId="{EDAAE8CB-AFE1-489D-98E7-D092651B90BF}" type="sibTrans" cxnId="{6861714C-302C-402E-8F22-4C2A486752D7}">
      <dgm:prSet/>
      <dgm:spPr/>
      <dgm:t>
        <a:bodyPr/>
        <a:lstStyle/>
        <a:p>
          <a:endParaRPr lang="fi-FI"/>
        </a:p>
      </dgm:t>
    </dgm:pt>
    <dgm:pt modelId="{0F629573-D1DE-464E-A22C-4AD52C4D666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Kognitiiviset palvelut</a:t>
          </a:r>
        </a:p>
      </dgm:t>
    </dgm:pt>
    <dgm:pt modelId="{3ED41507-9FF7-4BBF-A83A-B15F9D9AA138}" type="parTrans" cxnId="{7E996A3B-E1BB-47B0-B443-5F79F3DFBAD9}">
      <dgm:prSet/>
      <dgm:spPr/>
      <dgm:t>
        <a:bodyPr/>
        <a:lstStyle/>
        <a:p>
          <a:endParaRPr lang="fi-FI"/>
        </a:p>
      </dgm:t>
    </dgm:pt>
    <dgm:pt modelId="{88040173-54F4-4283-803D-E13471C4BB3A}" type="sibTrans" cxnId="{7E996A3B-E1BB-47B0-B443-5F79F3DFBAD9}">
      <dgm:prSet/>
      <dgm:spPr/>
      <dgm:t>
        <a:bodyPr/>
        <a:lstStyle/>
        <a:p>
          <a:endParaRPr lang="fi-FI"/>
        </a:p>
      </dgm:t>
    </dgm:pt>
    <dgm:pt modelId="{F8052515-514B-41B1-B292-868ADD4C419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Tekstin analysointi</a:t>
          </a:r>
        </a:p>
      </dgm:t>
    </dgm:pt>
    <dgm:pt modelId="{3A095C29-D186-43D6-8EA2-65B1EBFE8D50}" type="parTrans" cxnId="{8F76B98E-35BE-49D3-98A4-6AF43A91F7C5}">
      <dgm:prSet/>
      <dgm:spPr/>
      <dgm:t>
        <a:bodyPr/>
        <a:lstStyle/>
        <a:p>
          <a:endParaRPr lang="fi-FI"/>
        </a:p>
      </dgm:t>
    </dgm:pt>
    <dgm:pt modelId="{C450A3D2-41BA-4B8A-BB94-BC271A95623A}" type="sibTrans" cxnId="{8F76B98E-35BE-49D3-98A4-6AF43A91F7C5}">
      <dgm:prSet/>
      <dgm:spPr/>
      <dgm:t>
        <a:bodyPr/>
        <a:lstStyle/>
        <a:p>
          <a:endParaRPr lang="fi-FI"/>
        </a:p>
      </dgm:t>
    </dgm:pt>
    <dgm:pt modelId="{CF4F38AB-F06A-4324-9955-E81907AB554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Käännös</a:t>
          </a:r>
        </a:p>
      </dgm:t>
    </dgm:pt>
    <dgm:pt modelId="{828BC2A0-4433-4ECE-B860-1E303F974834}" type="parTrans" cxnId="{F8756DC2-53F9-40BA-91CE-B70967DE0308}">
      <dgm:prSet/>
      <dgm:spPr/>
      <dgm:t>
        <a:bodyPr/>
        <a:lstStyle/>
        <a:p>
          <a:endParaRPr lang="fi-FI"/>
        </a:p>
      </dgm:t>
    </dgm:pt>
    <dgm:pt modelId="{DF3FF201-292A-41F2-AC1C-DB13D57C9F72}" type="sibTrans" cxnId="{F8756DC2-53F9-40BA-91CE-B70967DE0308}">
      <dgm:prSet/>
      <dgm:spPr/>
      <dgm:t>
        <a:bodyPr/>
        <a:lstStyle/>
        <a:p>
          <a:endParaRPr lang="fi-FI"/>
        </a:p>
      </dgm:t>
    </dgm:pt>
    <dgm:pt modelId="{F7941340-C2C8-498C-973F-86C0BAC26435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Kuvan analysointi</a:t>
          </a:r>
        </a:p>
      </dgm:t>
    </dgm:pt>
    <dgm:pt modelId="{1E68413D-5CA8-4D91-B73A-3869DCFD7C07}" type="parTrans" cxnId="{01BE412E-8232-4971-A688-973A454BB773}">
      <dgm:prSet/>
      <dgm:spPr/>
      <dgm:t>
        <a:bodyPr/>
        <a:lstStyle/>
        <a:p>
          <a:endParaRPr lang="fi-FI"/>
        </a:p>
      </dgm:t>
    </dgm:pt>
    <dgm:pt modelId="{42384232-11C4-44E1-92A6-C17EB543C269}" type="sibTrans" cxnId="{01BE412E-8232-4971-A688-973A454BB773}">
      <dgm:prSet/>
      <dgm:spPr/>
      <dgm:t>
        <a:bodyPr/>
        <a:lstStyle/>
        <a:p>
          <a:endParaRPr lang="fi-FI"/>
        </a:p>
      </dgm:t>
    </dgm:pt>
    <dgm:pt modelId="{B38C717E-3B0C-4942-AEF2-DDB4A044F5DE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Function Apps</a:t>
          </a:r>
        </a:p>
      </dgm:t>
    </dgm:pt>
    <dgm:pt modelId="{11173F7B-73DF-4F74-BC34-BE277C0BA036}" type="parTrans" cxnId="{B2255E7E-90A6-414D-8D1A-8F945041F502}">
      <dgm:prSet/>
      <dgm:spPr/>
      <dgm:t>
        <a:bodyPr/>
        <a:lstStyle/>
        <a:p>
          <a:endParaRPr lang="fi-FI"/>
        </a:p>
      </dgm:t>
    </dgm:pt>
    <dgm:pt modelId="{2729BD05-EDA0-4A32-B6CC-98EE52D8BE60}" type="sibTrans" cxnId="{B2255E7E-90A6-414D-8D1A-8F945041F502}">
      <dgm:prSet/>
      <dgm:spPr/>
      <dgm:t>
        <a:bodyPr/>
        <a:lstStyle/>
        <a:p>
          <a:endParaRPr lang="fi-FI"/>
        </a:p>
      </dgm:t>
    </dgm:pt>
    <dgm:pt modelId="{2514AD06-C3CF-46C8-865F-1A9109897B41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SendGrid</a:t>
          </a:r>
        </a:p>
      </dgm:t>
    </dgm:pt>
    <dgm:pt modelId="{589BAF49-55A7-4D0B-BE4A-418E3C2CE8E6}" type="parTrans" cxnId="{CC5C4FC4-D423-4C6E-8B89-174EEC1F29DF}">
      <dgm:prSet/>
      <dgm:spPr/>
      <dgm:t>
        <a:bodyPr/>
        <a:lstStyle/>
        <a:p>
          <a:endParaRPr lang="fi-FI"/>
        </a:p>
      </dgm:t>
    </dgm:pt>
    <dgm:pt modelId="{30D5E464-9630-4DCA-9501-4ABAAAFDFDEB}" type="sibTrans" cxnId="{CC5C4FC4-D423-4C6E-8B89-174EEC1F29DF}">
      <dgm:prSet/>
      <dgm:spPr/>
      <dgm:t>
        <a:bodyPr/>
        <a:lstStyle/>
        <a:p>
          <a:endParaRPr lang="fi-FI"/>
        </a:p>
      </dgm:t>
    </dgm:pt>
    <dgm:pt modelId="{55C66B7F-46D4-4BCB-93E0-3E36EF21406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Työnkulku</a:t>
          </a:r>
        </a:p>
      </dgm:t>
    </dgm:pt>
    <dgm:pt modelId="{CEA27B39-649C-4AE4-8146-16726EC7B177}" type="parTrans" cxnId="{090F8770-2DCE-4B63-BD56-A2D6FD2AB860}">
      <dgm:prSet/>
      <dgm:spPr/>
      <dgm:t>
        <a:bodyPr/>
        <a:lstStyle/>
        <a:p>
          <a:endParaRPr lang="fi-FI"/>
        </a:p>
      </dgm:t>
    </dgm:pt>
    <dgm:pt modelId="{382937F4-1A98-45D9-894F-335EDB29562A}" type="sibTrans" cxnId="{090F8770-2DCE-4B63-BD56-A2D6FD2AB860}">
      <dgm:prSet/>
      <dgm:spPr/>
      <dgm:t>
        <a:bodyPr/>
        <a:lstStyle/>
        <a:p>
          <a:endParaRPr lang="fi-FI"/>
        </a:p>
      </dgm:t>
    </dgm:pt>
    <dgm:pt modelId="{618C043E-5668-4996-A0AC-51E3FE326CA2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Tiedostot</a:t>
          </a:r>
        </a:p>
      </dgm:t>
    </dgm:pt>
    <dgm:pt modelId="{9E22C1E2-9E94-4AE3-A5A1-D6970039EFC1}" type="parTrans" cxnId="{147B5B97-96C5-4EEA-A959-1F9CE9C4F36F}">
      <dgm:prSet/>
      <dgm:spPr/>
      <dgm:t>
        <a:bodyPr/>
        <a:lstStyle/>
        <a:p>
          <a:endParaRPr lang="fi-FI"/>
        </a:p>
      </dgm:t>
    </dgm:pt>
    <dgm:pt modelId="{1FEB6CA5-1E0D-42DD-91E5-92969F4F1955}" type="sibTrans" cxnId="{147B5B97-96C5-4EEA-A959-1F9CE9C4F36F}">
      <dgm:prSet/>
      <dgm:spPr/>
      <dgm:t>
        <a:bodyPr/>
        <a:lstStyle/>
        <a:p>
          <a:endParaRPr lang="fi-FI"/>
        </a:p>
      </dgm:t>
    </dgm:pt>
    <dgm:pt modelId="{D4F8AFDF-774F-4FF4-85C9-EA5F8ABDE8A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Taulut</a:t>
          </a:r>
        </a:p>
      </dgm:t>
    </dgm:pt>
    <dgm:pt modelId="{A9A85368-F405-4BB0-BCE6-6A701536DB6C}" type="parTrans" cxnId="{BB9D81A3-7F13-474D-AF5A-A13AFF4CA994}">
      <dgm:prSet/>
      <dgm:spPr/>
      <dgm:t>
        <a:bodyPr/>
        <a:lstStyle/>
        <a:p>
          <a:endParaRPr lang="fi-FI"/>
        </a:p>
      </dgm:t>
    </dgm:pt>
    <dgm:pt modelId="{C66D3868-AECA-4A14-8FD1-6ED2E7C96D8D}" type="sibTrans" cxnId="{BB9D81A3-7F13-474D-AF5A-A13AFF4CA994}">
      <dgm:prSet/>
      <dgm:spPr/>
      <dgm:t>
        <a:bodyPr/>
        <a:lstStyle/>
        <a:p>
          <a:endParaRPr lang="fi-FI"/>
        </a:p>
      </dgm:t>
    </dgm:pt>
    <dgm:pt modelId="{CECF2251-FCE1-492A-B604-354940788DC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Jonot</a:t>
          </a:r>
        </a:p>
      </dgm:t>
    </dgm:pt>
    <dgm:pt modelId="{0782C73E-3C13-4495-BEF4-C30147F36E94}" type="parTrans" cxnId="{DC726885-0A72-4450-A331-70C7F719A931}">
      <dgm:prSet/>
      <dgm:spPr/>
      <dgm:t>
        <a:bodyPr/>
        <a:lstStyle/>
        <a:p>
          <a:endParaRPr lang="fi-FI"/>
        </a:p>
      </dgm:t>
    </dgm:pt>
    <dgm:pt modelId="{E66212BD-B121-4381-B5BD-01B1D5262337}" type="sibTrans" cxnId="{DC726885-0A72-4450-A331-70C7F719A931}">
      <dgm:prSet/>
      <dgm:spPr/>
      <dgm:t>
        <a:bodyPr/>
        <a:lstStyle/>
        <a:p>
          <a:endParaRPr lang="fi-FI"/>
        </a:p>
      </dgm:t>
    </dgm:pt>
    <dgm:pt modelId="{494FBFDF-ECE8-4B40-B03A-EBA9645F3643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Sähköpostit</a:t>
          </a:r>
        </a:p>
      </dgm:t>
    </dgm:pt>
    <dgm:pt modelId="{874C90B3-2516-46F3-B20D-81BD34FC4702}" type="parTrans" cxnId="{1F093027-5FAB-4A41-82ED-A0D2D15052D6}">
      <dgm:prSet/>
      <dgm:spPr/>
      <dgm:t>
        <a:bodyPr/>
        <a:lstStyle/>
        <a:p>
          <a:endParaRPr lang="fi-FI"/>
        </a:p>
      </dgm:t>
    </dgm:pt>
    <dgm:pt modelId="{4062130F-FEDC-4E9A-94D8-EF84C10EC6FC}" type="sibTrans" cxnId="{1F093027-5FAB-4A41-82ED-A0D2D15052D6}">
      <dgm:prSet/>
      <dgm:spPr/>
      <dgm:t>
        <a:bodyPr/>
        <a:lstStyle/>
        <a:p>
          <a:endParaRPr lang="fi-FI"/>
        </a:p>
      </dgm:t>
    </dgm:pt>
    <dgm:pt modelId="{0F3CB127-FE77-439B-B464-91CF380FEF57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Markkinointi</a:t>
          </a:r>
        </a:p>
      </dgm:t>
    </dgm:pt>
    <dgm:pt modelId="{FA349E5B-E2B2-4723-B81C-3AB49CAB3D2D}" type="parTrans" cxnId="{E8CDF42C-7244-462B-B4F2-366DE3DB8DB2}">
      <dgm:prSet/>
      <dgm:spPr/>
      <dgm:t>
        <a:bodyPr/>
        <a:lstStyle/>
        <a:p>
          <a:endParaRPr lang="fi-FI"/>
        </a:p>
      </dgm:t>
    </dgm:pt>
    <dgm:pt modelId="{67B1C4FD-EA22-4A24-BACB-E455005C5971}" type="sibTrans" cxnId="{E8CDF42C-7244-462B-B4F2-366DE3DB8DB2}">
      <dgm:prSet/>
      <dgm:spPr/>
      <dgm:t>
        <a:bodyPr/>
        <a:lstStyle/>
        <a:p>
          <a:endParaRPr lang="fi-FI"/>
        </a:p>
      </dgm:t>
    </dgm:pt>
    <dgm:pt modelId="{D76BB3CA-4507-488C-94F4-9D481E2E6FE2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Analysointi</a:t>
          </a:r>
        </a:p>
      </dgm:t>
    </dgm:pt>
    <dgm:pt modelId="{2CCBE141-12F4-4B96-9F59-8E215843C027}" type="parTrans" cxnId="{3E394FC6-7FC9-491C-9AA8-5DE0C97A44B7}">
      <dgm:prSet/>
      <dgm:spPr/>
      <dgm:t>
        <a:bodyPr/>
        <a:lstStyle/>
        <a:p>
          <a:endParaRPr lang="fi-FI"/>
        </a:p>
      </dgm:t>
    </dgm:pt>
    <dgm:pt modelId="{ECE2F7D9-7160-4039-8D07-F1D5EED911C3}" type="sibTrans" cxnId="{3E394FC6-7FC9-491C-9AA8-5DE0C97A44B7}">
      <dgm:prSet/>
      <dgm:spPr/>
      <dgm:t>
        <a:bodyPr/>
        <a:lstStyle/>
        <a:p>
          <a:endParaRPr lang="fi-FI"/>
        </a:p>
      </dgm:t>
    </dgm:pt>
    <dgm:pt modelId="{CDC7DE28-D7C4-4010-9EFF-70E873A410D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Prosessit</a:t>
          </a:r>
        </a:p>
      </dgm:t>
    </dgm:pt>
    <dgm:pt modelId="{01798FE6-035F-4F64-9526-4AA8BBC3759A}" type="parTrans" cxnId="{B8B831EA-D890-493D-80D1-22998A03426A}">
      <dgm:prSet/>
      <dgm:spPr/>
      <dgm:t>
        <a:bodyPr/>
        <a:lstStyle/>
        <a:p>
          <a:endParaRPr lang="fi-FI"/>
        </a:p>
      </dgm:t>
    </dgm:pt>
    <dgm:pt modelId="{24DD4E45-239B-4D99-926B-F510BE896474}" type="sibTrans" cxnId="{B8B831EA-D890-493D-80D1-22998A03426A}">
      <dgm:prSet/>
      <dgm:spPr/>
      <dgm:t>
        <a:bodyPr/>
        <a:lstStyle/>
        <a:p>
          <a:endParaRPr lang="fi-FI"/>
        </a:p>
      </dgm:t>
    </dgm:pt>
    <dgm:pt modelId="{27FBE00F-6EF8-4644-9788-482A17B01588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Koodatut funktiot</a:t>
          </a:r>
        </a:p>
      </dgm:t>
    </dgm:pt>
    <dgm:pt modelId="{BA2C6A0C-6CF2-45A5-9163-E3C99F851ECF}" type="parTrans" cxnId="{F1BEC033-A3FD-42A3-8304-B073566D23E8}">
      <dgm:prSet/>
      <dgm:spPr/>
      <dgm:t>
        <a:bodyPr/>
        <a:lstStyle/>
        <a:p>
          <a:endParaRPr lang="fi-FI"/>
        </a:p>
      </dgm:t>
    </dgm:pt>
    <dgm:pt modelId="{27131C7C-0F55-47AB-B21C-62AD7774F603}" type="sibTrans" cxnId="{F1BEC033-A3FD-42A3-8304-B073566D23E8}">
      <dgm:prSet/>
      <dgm:spPr/>
      <dgm:t>
        <a:bodyPr/>
        <a:lstStyle/>
        <a:p>
          <a:endParaRPr lang="fi-FI"/>
        </a:p>
      </dgm:t>
    </dgm:pt>
    <dgm:pt modelId="{ADA527A4-4708-4BC3-A635-AC57CB53416D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Koodipohjaiset työnkulut</a:t>
          </a:r>
        </a:p>
      </dgm:t>
    </dgm:pt>
    <dgm:pt modelId="{95F80E0B-79CF-4D7D-AD4E-5C9651D5D2BE}" type="parTrans" cxnId="{06844A30-A148-4177-ADB7-CEB9BF9002D2}">
      <dgm:prSet/>
      <dgm:spPr/>
      <dgm:t>
        <a:bodyPr/>
        <a:lstStyle/>
        <a:p>
          <a:endParaRPr lang="fi-FI"/>
        </a:p>
      </dgm:t>
    </dgm:pt>
    <dgm:pt modelId="{8BE8B36F-FC67-4B34-8717-21CD9EC11538}" type="sibTrans" cxnId="{06844A30-A148-4177-ADB7-CEB9BF9002D2}">
      <dgm:prSet/>
      <dgm:spPr/>
      <dgm:t>
        <a:bodyPr/>
        <a:lstStyle/>
        <a:p>
          <a:endParaRPr lang="fi-FI"/>
        </a:p>
      </dgm:t>
    </dgm:pt>
    <dgm:pt modelId="{DAA22427-9895-495B-9DD8-A4A41D8B8FA4}" type="pres">
      <dgm:prSet presAssocID="{2BFE3B7D-C62D-4AFE-A1C2-C58B86BDFF2A}" presName="Name0" presStyleCnt="0">
        <dgm:presLayoutVars>
          <dgm:dir/>
          <dgm:resizeHandles val="exact"/>
        </dgm:presLayoutVars>
      </dgm:prSet>
      <dgm:spPr/>
    </dgm:pt>
    <dgm:pt modelId="{30A79883-0367-4575-88E8-BA116B3D97A2}" type="pres">
      <dgm:prSet presAssocID="{2BFE3B7D-C62D-4AFE-A1C2-C58B86BDFF2A}" presName="fgShape" presStyleLbl="fgShp" presStyleIdx="0" presStyleCnt="1"/>
      <dgm:spPr>
        <a:noFill/>
      </dgm:spPr>
    </dgm:pt>
    <dgm:pt modelId="{AEE00813-D6E2-4475-96DF-DF581A00AD2A}" type="pres">
      <dgm:prSet presAssocID="{2BFE3B7D-C62D-4AFE-A1C2-C58B86BDFF2A}" presName="linComp" presStyleCnt="0"/>
      <dgm:spPr/>
    </dgm:pt>
    <dgm:pt modelId="{CC5D7A2F-7203-43CF-80A1-B8C6D3DF8B44}" type="pres">
      <dgm:prSet presAssocID="{E47EDFA5-34F5-45A6-96E8-7C0D07C5B21A}" presName="compNode" presStyleCnt="0"/>
      <dgm:spPr/>
    </dgm:pt>
    <dgm:pt modelId="{9535FAF4-AFA3-41C2-870A-EB3249EE0F6F}" type="pres">
      <dgm:prSet presAssocID="{E47EDFA5-34F5-45A6-96E8-7C0D07C5B21A}" presName="bkgdShape" presStyleLbl="node1" presStyleIdx="0" presStyleCnt="5"/>
      <dgm:spPr/>
    </dgm:pt>
    <dgm:pt modelId="{BF113107-A2F9-47A3-AFA2-D92E220B2DEB}" type="pres">
      <dgm:prSet presAssocID="{E47EDFA5-34F5-45A6-96E8-7C0D07C5B21A}" presName="nodeTx" presStyleLbl="node1" presStyleIdx="0" presStyleCnt="5">
        <dgm:presLayoutVars>
          <dgm:bulletEnabled val="1"/>
        </dgm:presLayoutVars>
      </dgm:prSet>
      <dgm:spPr/>
    </dgm:pt>
    <dgm:pt modelId="{FA40EB78-BC5D-4CD6-A537-D3647DE14680}" type="pres">
      <dgm:prSet presAssocID="{E47EDFA5-34F5-45A6-96E8-7C0D07C5B21A}" presName="invisiNode" presStyleLbl="node1" presStyleIdx="0" presStyleCnt="5"/>
      <dgm:spPr/>
    </dgm:pt>
    <dgm:pt modelId="{6FC17399-9E0B-4FD9-855A-89012E0DD3FC}" type="pres">
      <dgm:prSet presAssocID="{E47EDFA5-34F5-45A6-96E8-7C0D07C5B21A}" presName="imagNod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CA987B0-B69D-4CB8-8D4A-FF3D3C0FD01B}" type="pres">
      <dgm:prSet presAssocID="{35951622-2953-46B5-8F9F-75D25C0D4817}" presName="sibTrans" presStyleLbl="sibTrans2D1" presStyleIdx="0" presStyleCnt="0"/>
      <dgm:spPr/>
    </dgm:pt>
    <dgm:pt modelId="{00CB8F99-7BA1-41C5-A27F-2C3DF8C24A47}" type="pres">
      <dgm:prSet presAssocID="{FA9D393B-7355-414D-9D1B-43B785A663AB}" presName="compNode" presStyleCnt="0"/>
      <dgm:spPr/>
    </dgm:pt>
    <dgm:pt modelId="{A2E83090-6C0F-44BA-97E4-57391867C5BA}" type="pres">
      <dgm:prSet presAssocID="{FA9D393B-7355-414D-9D1B-43B785A663AB}" presName="bkgdShape" presStyleLbl="node1" presStyleIdx="1" presStyleCnt="5"/>
      <dgm:spPr/>
    </dgm:pt>
    <dgm:pt modelId="{738B50D3-2857-4B60-832E-4E9FAE2BB358}" type="pres">
      <dgm:prSet presAssocID="{FA9D393B-7355-414D-9D1B-43B785A663AB}" presName="nodeTx" presStyleLbl="node1" presStyleIdx="1" presStyleCnt="5">
        <dgm:presLayoutVars>
          <dgm:bulletEnabled val="1"/>
        </dgm:presLayoutVars>
      </dgm:prSet>
      <dgm:spPr/>
    </dgm:pt>
    <dgm:pt modelId="{2C70FC6F-96E8-4E21-A96C-092A976A47A5}" type="pres">
      <dgm:prSet presAssocID="{FA9D393B-7355-414D-9D1B-43B785A663AB}" presName="invisiNode" presStyleLbl="node1" presStyleIdx="1" presStyleCnt="5"/>
      <dgm:spPr/>
    </dgm:pt>
    <dgm:pt modelId="{A5220751-3570-478A-B308-51345CF966CB}" type="pres">
      <dgm:prSet presAssocID="{FA9D393B-7355-414D-9D1B-43B785A663AB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133E308-9FBE-4E85-9247-AB3D936905CC}" type="pres">
      <dgm:prSet presAssocID="{EDAAE8CB-AFE1-489D-98E7-D092651B90BF}" presName="sibTrans" presStyleLbl="sibTrans2D1" presStyleIdx="0" presStyleCnt="0"/>
      <dgm:spPr/>
    </dgm:pt>
    <dgm:pt modelId="{F5B06407-B33B-4284-9D03-23C1B8907601}" type="pres">
      <dgm:prSet presAssocID="{0F629573-D1DE-464E-A22C-4AD52C4D6667}" presName="compNode" presStyleCnt="0"/>
      <dgm:spPr/>
    </dgm:pt>
    <dgm:pt modelId="{414E3580-55BF-4A45-9A4F-CD35CAD6FF2B}" type="pres">
      <dgm:prSet presAssocID="{0F629573-D1DE-464E-A22C-4AD52C4D6667}" presName="bkgdShape" presStyleLbl="node1" presStyleIdx="2" presStyleCnt="5"/>
      <dgm:spPr/>
    </dgm:pt>
    <dgm:pt modelId="{DF6A83CB-826E-44DA-A77F-1D6A011B2422}" type="pres">
      <dgm:prSet presAssocID="{0F629573-D1DE-464E-A22C-4AD52C4D6667}" presName="nodeTx" presStyleLbl="node1" presStyleIdx="2" presStyleCnt="5">
        <dgm:presLayoutVars>
          <dgm:bulletEnabled val="1"/>
        </dgm:presLayoutVars>
      </dgm:prSet>
      <dgm:spPr/>
    </dgm:pt>
    <dgm:pt modelId="{E020DA9D-379B-4589-A9F9-1CC5FC7ECD2C}" type="pres">
      <dgm:prSet presAssocID="{0F629573-D1DE-464E-A22C-4AD52C4D6667}" presName="invisiNode" presStyleLbl="node1" presStyleIdx="2" presStyleCnt="5"/>
      <dgm:spPr/>
    </dgm:pt>
    <dgm:pt modelId="{86505585-7864-4752-BFCB-491223942ACA}" type="pres">
      <dgm:prSet presAssocID="{0F629573-D1DE-464E-A22C-4AD52C4D6667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E9F16116-590D-4868-AA38-762CCA8A964D}" type="pres">
      <dgm:prSet presAssocID="{88040173-54F4-4283-803D-E13471C4BB3A}" presName="sibTrans" presStyleLbl="sibTrans2D1" presStyleIdx="0" presStyleCnt="0"/>
      <dgm:spPr/>
    </dgm:pt>
    <dgm:pt modelId="{E96CCC12-7C9A-4AFC-9EE3-8BEC558E4D00}" type="pres">
      <dgm:prSet presAssocID="{B38C717E-3B0C-4942-AEF2-DDB4A044F5DE}" presName="compNode" presStyleCnt="0"/>
      <dgm:spPr/>
    </dgm:pt>
    <dgm:pt modelId="{1BE03FD8-E702-4480-8224-982202F240B3}" type="pres">
      <dgm:prSet presAssocID="{B38C717E-3B0C-4942-AEF2-DDB4A044F5DE}" presName="bkgdShape" presStyleLbl="node1" presStyleIdx="3" presStyleCnt="5"/>
      <dgm:spPr/>
    </dgm:pt>
    <dgm:pt modelId="{A57A1D0D-9CDF-4A1F-9B67-FCE3463DE7C5}" type="pres">
      <dgm:prSet presAssocID="{B38C717E-3B0C-4942-AEF2-DDB4A044F5DE}" presName="nodeTx" presStyleLbl="node1" presStyleIdx="3" presStyleCnt="5">
        <dgm:presLayoutVars>
          <dgm:bulletEnabled val="1"/>
        </dgm:presLayoutVars>
      </dgm:prSet>
      <dgm:spPr/>
    </dgm:pt>
    <dgm:pt modelId="{E5CD698C-1020-485F-BE21-BE88FBD32C45}" type="pres">
      <dgm:prSet presAssocID="{B38C717E-3B0C-4942-AEF2-DDB4A044F5DE}" presName="invisiNode" presStyleLbl="node1" presStyleIdx="3" presStyleCnt="5"/>
      <dgm:spPr/>
    </dgm:pt>
    <dgm:pt modelId="{EB205C60-D2A8-4251-B195-07295B0B6BEF}" type="pres">
      <dgm:prSet presAssocID="{B38C717E-3B0C-4942-AEF2-DDB4A044F5DE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E8A2E54-6388-4A07-9120-C03C2AB5753F}" type="pres">
      <dgm:prSet presAssocID="{2729BD05-EDA0-4A32-B6CC-98EE52D8BE60}" presName="sibTrans" presStyleLbl="sibTrans2D1" presStyleIdx="0" presStyleCnt="0"/>
      <dgm:spPr/>
    </dgm:pt>
    <dgm:pt modelId="{BA0A4353-33E6-4AE1-9072-7C0DA0732A91}" type="pres">
      <dgm:prSet presAssocID="{2514AD06-C3CF-46C8-865F-1A9109897B41}" presName="compNode" presStyleCnt="0"/>
      <dgm:spPr/>
    </dgm:pt>
    <dgm:pt modelId="{862D3C38-2D7F-4D41-80E6-C03AE1F7128F}" type="pres">
      <dgm:prSet presAssocID="{2514AD06-C3CF-46C8-865F-1A9109897B41}" presName="bkgdShape" presStyleLbl="node1" presStyleIdx="4" presStyleCnt="5"/>
      <dgm:spPr/>
    </dgm:pt>
    <dgm:pt modelId="{12A48889-9D62-4AF8-89DA-AE91AF75EDAD}" type="pres">
      <dgm:prSet presAssocID="{2514AD06-C3CF-46C8-865F-1A9109897B41}" presName="nodeTx" presStyleLbl="node1" presStyleIdx="4" presStyleCnt="5">
        <dgm:presLayoutVars>
          <dgm:bulletEnabled val="1"/>
        </dgm:presLayoutVars>
      </dgm:prSet>
      <dgm:spPr/>
    </dgm:pt>
    <dgm:pt modelId="{A7103C8E-B25B-477C-803F-326D4249AD1A}" type="pres">
      <dgm:prSet presAssocID="{2514AD06-C3CF-46C8-865F-1A9109897B41}" presName="invisiNode" presStyleLbl="node1" presStyleIdx="4" presStyleCnt="5"/>
      <dgm:spPr/>
    </dgm:pt>
    <dgm:pt modelId="{52C84A34-99B0-4D20-A8B3-9BD9FEE6FBE5}" type="pres">
      <dgm:prSet presAssocID="{2514AD06-C3CF-46C8-865F-1A9109897B41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AB9CB204-450A-4F61-9DE5-595F38577EB5}" type="presOf" srcId="{F8052515-514B-41B1-B292-868ADD4C4199}" destId="{414E3580-55BF-4A45-9A4F-CD35CAD6FF2B}" srcOrd="0" destOrd="1" presId="urn:microsoft.com/office/officeart/2005/8/layout/hList7"/>
    <dgm:cxn modelId="{B6BA5007-F683-4F8C-8F2C-3DA83A4B76DC}" type="presOf" srcId="{0F629573-D1DE-464E-A22C-4AD52C4D6667}" destId="{DF6A83CB-826E-44DA-A77F-1D6A011B2422}" srcOrd="1" destOrd="0" presId="urn:microsoft.com/office/officeart/2005/8/layout/hList7"/>
    <dgm:cxn modelId="{00AAE808-5A08-4135-A380-F1860A576C7A}" type="presOf" srcId="{F7941340-C2C8-498C-973F-86C0BAC26435}" destId="{414E3580-55BF-4A45-9A4F-CD35CAD6FF2B}" srcOrd="0" destOrd="3" presId="urn:microsoft.com/office/officeart/2005/8/layout/hList7"/>
    <dgm:cxn modelId="{4B42E217-4C12-4139-9E39-E641C1EF29F5}" type="presOf" srcId="{494FBFDF-ECE8-4B40-B03A-EBA9645F3643}" destId="{12A48889-9D62-4AF8-89DA-AE91AF75EDAD}" srcOrd="1" destOrd="1" presId="urn:microsoft.com/office/officeart/2005/8/layout/hList7"/>
    <dgm:cxn modelId="{1F093027-5FAB-4A41-82ED-A0D2D15052D6}" srcId="{2514AD06-C3CF-46C8-865F-1A9109897B41}" destId="{494FBFDF-ECE8-4B40-B03A-EBA9645F3643}" srcOrd="0" destOrd="0" parTransId="{874C90B3-2516-46F3-B20D-81BD34FC4702}" sibTransId="{4062130F-FEDC-4E9A-94D8-EF84C10EC6FC}"/>
    <dgm:cxn modelId="{E8CDF42C-7244-462B-B4F2-366DE3DB8DB2}" srcId="{2514AD06-C3CF-46C8-865F-1A9109897B41}" destId="{0F3CB127-FE77-439B-B464-91CF380FEF57}" srcOrd="1" destOrd="0" parTransId="{FA349E5B-E2B2-4723-B81C-3AB49CAB3D2D}" sibTransId="{67B1C4FD-EA22-4A24-BACB-E455005C5971}"/>
    <dgm:cxn modelId="{01BE412E-8232-4971-A688-973A454BB773}" srcId="{0F629573-D1DE-464E-A22C-4AD52C4D6667}" destId="{F7941340-C2C8-498C-973F-86C0BAC26435}" srcOrd="2" destOrd="0" parTransId="{1E68413D-5CA8-4D91-B73A-3869DCFD7C07}" sibTransId="{42384232-11C4-44E1-92A6-C17EB543C269}"/>
    <dgm:cxn modelId="{06844A30-A148-4177-ADB7-CEB9BF9002D2}" srcId="{B38C717E-3B0C-4942-AEF2-DDB4A044F5DE}" destId="{ADA527A4-4708-4BC3-A635-AC57CB53416D}" srcOrd="1" destOrd="0" parTransId="{95F80E0B-79CF-4D7D-AD4E-5C9651D5D2BE}" sibTransId="{8BE8B36F-FC67-4B34-8717-21CD9EC11538}"/>
    <dgm:cxn modelId="{F1BEC033-A3FD-42A3-8304-B073566D23E8}" srcId="{B38C717E-3B0C-4942-AEF2-DDB4A044F5DE}" destId="{27FBE00F-6EF8-4644-9788-482A17B01588}" srcOrd="0" destOrd="0" parTransId="{BA2C6A0C-6CF2-45A5-9163-E3C99F851ECF}" sibTransId="{27131C7C-0F55-47AB-B21C-62AD7774F603}"/>
    <dgm:cxn modelId="{7E996A3B-E1BB-47B0-B443-5F79F3DFBAD9}" srcId="{2BFE3B7D-C62D-4AFE-A1C2-C58B86BDFF2A}" destId="{0F629573-D1DE-464E-A22C-4AD52C4D6667}" srcOrd="2" destOrd="0" parTransId="{3ED41507-9FF7-4BBF-A83A-B15F9D9AA138}" sibTransId="{88040173-54F4-4283-803D-E13471C4BB3A}"/>
    <dgm:cxn modelId="{F9DA8640-F338-4A1B-8B6F-466B68372901}" type="presOf" srcId="{FA9D393B-7355-414D-9D1B-43B785A663AB}" destId="{738B50D3-2857-4B60-832E-4E9FAE2BB358}" srcOrd="1" destOrd="0" presId="urn:microsoft.com/office/officeart/2005/8/layout/hList7"/>
    <dgm:cxn modelId="{C56FB45E-9BD0-459A-A5CA-ED2EFF0F4453}" type="presOf" srcId="{E47EDFA5-34F5-45A6-96E8-7C0D07C5B21A}" destId="{BF113107-A2F9-47A3-AFA2-D92E220B2DEB}" srcOrd="1" destOrd="0" presId="urn:microsoft.com/office/officeart/2005/8/layout/hList7"/>
    <dgm:cxn modelId="{E9E3A660-3CBC-4941-80D1-A6763C865157}" type="presOf" srcId="{27FBE00F-6EF8-4644-9788-482A17B01588}" destId="{1BE03FD8-E702-4480-8224-982202F240B3}" srcOrd="0" destOrd="1" presId="urn:microsoft.com/office/officeart/2005/8/layout/hList7"/>
    <dgm:cxn modelId="{9BF42962-8BC7-463C-A7DE-C99C82809034}" type="presOf" srcId="{B38C717E-3B0C-4942-AEF2-DDB4A044F5DE}" destId="{1BE03FD8-E702-4480-8224-982202F240B3}" srcOrd="0" destOrd="0" presId="urn:microsoft.com/office/officeart/2005/8/layout/hList7"/>
    <dgm:cxn modelId="{EFF11D66-8D89-4248-8FDE-294D24E00443}" srcId="{2BFE3B7D-C62D-4AFE-A1C2-C58B86BDFF2A}" destId="{E47EDFA5-34F5-45A6-96E8-7C0D07C5B21A}" srcOrd="0" destOrd="0" parTransId="{6052DA87-0535-4D8D-953A-64618230C431}" sibTransId="{35951622-2953-46B5-8F9F-75D25C0D4817}"/>
    <dgm:cxn modelId="{D6BAB267-0505-4F41-A354-43522DD76415}" type="presOf" srcId="{D76BB3CA-4507-488C-94F4-9D481E2E6FE2}" destId="{862D3C38-2D7F-4D41-80E6-C03AE1F7128F}" srcOrd="0" destOrd="3" presId="urn:microsoft.com/office/officeart/2005/8/layout/hList7"/>
    <dgm:cxn modelId="{6861714C-302C-402E-8F22-4C2A486752D7}" srcId="{2BFE3B7D-C62D-4AFE-A1C2-C58B86BDFF2A}" destId="{FA9D393B-7355-414D-9D1B-43B785A663AB}" srcOrd="1" destOrd="0" parTransId="{32E6A8C6-EED7-47C6-9091-3A293C5EC59D}" sibTransId="{EDAAE8CB-AFE1-489D-98E7-D092651B90BF}"/>
    <dgm:cxn modelId="{090F8770-2DCE-4B63-BD56-A2D6FD2AB860}" srcId="{E47EDFA5-34F5-45A6-96E8-7C0D07C5B21A}" destId="{55C66B7F-46D4-4BCB-93E0-3E36EF21406D}" srcOrd="0" destOrd="0" parTransId="{CEA27B39-649C-4AE4-8146-16726EC7B177}" sibTransId="{382937F4-1A98-45D9-894F-335EDB29562A}"/>
    <dgm:cxn modelId="{602FCF51-04DB-4104-8AE8-E11B8C06736A}" type="presOf" srcId="{CF4F38AB-F06A-4324-9955-E81907AB554B}" destId="{414E3580-55BF-4A45-9A4F-CD35CAD6FF2B}" srcOrd="0" destOrd="2" presId="urn:microsoft.com/office/officeart/2005/8/layout/hList7"/>
    <dgm:cxn modelId="{9A9B9954-A5E1-4135-B3B5-C367925FFD80}" type="presOf" srcId="{CECF2251-FCE1-492A-B604-354940788DC9}" destId="{A2E83090-6C0F-44BA-97E4-57391867C5BA}" srcOrd="0" destOrd="3" presId="urn:microsoft.com/office/officeart/2005/8/layout/hList7"/>
    <dgm:cxn modelId="{98A3E258-8682-425B-8F13-BF537BB240A8}" type="presOf" srcId="{B38C717E-3B0C-4942-AEF2-DDB4A044F5DE}" destId="{A57A1D0D-9CDF-4A1F-9B67-FCE3463DE7C5}" srcOrd="1" destOrd="0" presId="urn:microsoft.com/office/officeart/2005/8/layout/hList7"/>
    <dgm:cxn modelId="{A06FAD7A-5437-4C35-95F7-570CF974D810}" type="presOf" srcId="{F7941340-C2C8-498C-973F-86C0BAC26435}" destId="{DF6A83CB-826E-44DA-A77F-1D6A011B2422}" srcOrd="1" destOrd="3" presId="urn:microsoft.com/office/officeart/2005/8/layout/hList7"/>
    <dgm:cxn modelId="{790C487B-BB8B-44C9-9084-5D68205F0AD8}" type="presOf" srcId="{FA9D393B-7355-414D-9D1B-43B785A663AB}" destId="{A2E83090-6C0F-44BA-97E4-57391867C5BA}" srcOrd="0" destOrd="0" presId="urn:microsoft.com/office/officeart/2005/8/layout/hList7"/>
    <dgm:cxn modelId="{B2255E7E-90A6-414D-8D1A-8F945041F502}" srcId="{2BFE3B7D-C62D-4AFE-A1C2-C58B86BDFF2A}" destId="{B38C717E-3B0C-4942-AEF2-DDB4A044F5DE}" srcOrd="3" destOrd="0" parTransId="{11173F7B-73DF-4F74-BC34-BE277C0BA036}" sibTransId="{2729BD05-EDA0-4A32-B6CC-98EE52D8BE60}"/>
    <dgm:cxn modelId="{61841E83-01CC-41BC-BF78-B6E07B332896}" type="presOf" srcId="{D76BB3CA-4507-488C-94F4-9D481E2E6FE2}" destId="{12A48889-9D62-4AF8-89DA-AE91AF75EDAD}" srcOrd="1" destOrd="3" presId="urn:microsoft.com/office/officeart/2005/8/layout/hList7"/>
    <dgm:cxn modelId="{DC726885-0A72-4450-A331-70C7F719A931}" srcId="{FA9D393B-7355-414D-9D1B-43B785A663AB}" destId="{CECF2251-FCE1-492A-B604-354940788DC9}" srcOrd="2" destOrd="0" parTransId="{0782C73E-3C13-4495-BEF4-C30147F36E94}" sibTransId="{E66212BD-B121-4381-B5BD-01B1D5262337}"/>
    <dgm:cxn modelId="{8F76B98E-35BE-49D3-98A4-6AF43A91F7C5}" srcId="{0F629573-D1DE-464E-A22C-4AD52C4D6667}" destId="{F8052515-514B-41B1-B292-868ADD4C4199}" srcOrd="0" destOrd="0" parTransId="{3A095C29-D186-43D6-8EA2-65B1EBFE8D50}" sibTransId="{C450A3D2-41BA-4B8A-BB94-BC271A95623A}"/>
    <dgm:cxn modelId="{FC8FEA8E-5653-42AE-9182-B82FB06F977B}" type="presOf" srcId="{0F629573-D1DE-464E-A22C-4AD52C4D6667}" destId="{414E3580-55BF-4A45-9A4F-CD35CAD6FF2B}" srcOrd="0" destOrd="0" presId="urn:microsoft.com/office/officeart/2005/8/layout/hList7"/>
    <dgm:cxn modelId="{147B5B97-96C5-4EEA-A959-1F9CE9C4F36F}" srcId="{FA9D393B-7355-414D-9D1B-43B785A663AB}" destId="{618C043E-5668-4996-A0AC-51E3FE326CA2}" srcOrd="0" destOrd="0" parTransId="{9E22C1E2-9E94-4AE3-A5A1-D6970039EFC1}" sibTransId="{1FEB6CA5-1E0D-42DD-91E5-92969F4F1955}"/>
    <dgm:cxn modelId="{6555EE98-B224-4B2F-87BE-273653EDBAD7}" type="presOf" srcId="{CF4F38AB-F06A-4324-9955-E81907AB554B}" destId="{DF6A83CB-826E-44DA-A77F-1D6A011B2422}" srcOrd="1" destOrd="2" presId="urn:microsoft.com/office/officeart/2005/8/layout/hList7"/>
    <dgm:cxn modelId="{AA28659D-7431-4345-9B58-67B177F091E4}" type="presOf" srcId="{E47EDFA5-34F5-45A6-96E8-7C0D07C5B21A}" destId="{9535FAF4-AFA3-41C2-870A-EB3249EE0F6F}" srcOrd="0" destOrd="0" presId="urn:microsoft.com/office/officeart/2005/8/layout/hList7"/>
    <dgm:cxn modelId="{76BCD6A2-6956-45DB-91D3-3DA32DA6FF39}" type="presOf" srcId="{CECF2251-FCE1-492A-B604-354940788DC9}" destId="{738B50D3-2857-4B60-832E-4E9FAE2BB358}" srcOrd="1" destOrd="3" presId="urn:microsoft.com/office/officeart/2005/8/layout/hList7"/>
    <dgm:cxn modelId="{BB9D81A3-7F13-474D-AF5A-A13AFF4CA994}" srcId="{FA9D393B-7355-414D-9D1B-43B785A663AB}" destId="{D4F8AFDF-774F-4FF4-85C9-EA5F8ABDE8A9}" srcOrd="1" destOrd="0" parTransId="{A9A85368-F405-4BB0-BCE6-6A701536DB6C}" sibTransId="{C66D3868-AECA-4A14-8FD1-6ED2E7C96D8D}"/>
    <dgm:cxn modelId="{48DF2CA4-6171-4483-A2EE-57B2D5178433}" type="presOf" srcId="{35951622-2953-46B5-8F9F-75D25C0D4817}" destId="{FCA987B0-B69D-4CB8-8D4A-FF3D3C0FD01B}" srcOrd="0" destOrd="0" presId="urn:microsoft.com/office/officeart/2005/8/layout/hList7"/>
    <dgm:cxn modelId="{983306AF-7EBD-47C7-A794-C927160F5536}" type="presOf" srcId="{ADA527A4-4708-4BC3-A635-AC57CB53416D}" destId="{A57A1D0D-9CDF-4A1F-9B67-FCE3463DE7C5}" srcOrd="1" destOrd="2" presId="urn:microsoft.com/office/officeart/2005/8/layout/hList7"/>
    <dgm:cxn modelId="{1DFE3FAF-9080-46F8-8E4E-E074BCAC95ED}" type="presOf" srcId="{D4F8AFDF-774F-4FF4-85C9-EA5F8ABDE8A9}" destId="{738B50D3-2857-4B60-832E-4E9FAE2BB358}" srcOrd="1" destOrd="2" presId="urn:microsoft.com/office/officeart/2005/8/layout/hList7"/>
    <dgm:cxn modelId="{6FBB2DBB-C431-4B33-B7C1-7646A9B6EC2D}" type="presOf" srcId="{2514AD06-C3CF-46C8-865F-1A9109897B41}" destId="{862D3C38-2D7F-4D41-80E6-C03AE1F7128F}" srcOrd="0" destOrd="0" presId="urn:microsoft.com/office/officeart/2005/8/layout/hList7"/>
    <dgm:cxn modelId="{7D1F91BD-3554-48AB-B874-38F2ACB82E53}" type="presOf" srcId="{CDC7DE28-D7C4-4010-9EFF-70E873A410D0}" destId="{BF113107-A2F9-47A3-AFA2-D92E220B2DEB}" srcOrd="1" destOrd="2" presId="urn:microsoft.com/office/officeart/2005/8/layout/hList7"/>
    <dgm:cxn modelId="{F54ED2C0-E09E-445F-B493-51C502E21F6D}" type="presOf" srcId="{ADA527A4-4708-4BC3-A635-AC57CB53416D}" destId="{1BE03FD8-E702-4480-8224-982202F240B3}" srcOrd="0" destOrd="2" presId="urn:microsoft.com/office/officeart/2005/8/layout/hList7"/>
    <dgm:cxn modelId="{F8756DC2-53F9-40BA-91CE-B70967DE0308}" srcId="{0F629573-D1DE-464E-A22C-4AD52C4D6667}" destId="{CF4F38AB-F06A-4324-9955-E81907AB554B}" srcOrd="1" destOrd="0" parTransId="{828BC2A0-4433-4ECE-B860-1E303F974834}" sibTransId="{DF3FF201-292A-41F2-AC1C-DB13D57C9F72}"/>
    <dgm:cxn modelId="{69E4DBC3-6A28-4FD4-8427-7993A84994E1}" type="presOf" srcId="{88040173-54F4-4283-803D-E13471C4BB3A}" destId="{E9F16116-590D-4868-AA38-762CCA8A964D}" srcOrd="0" destOrd="0" presId="urn:microsoft.com/office/officeart/2005/8/layout/hList7"/>
    <dgm:cxn modelId="{CC5C4FC4-D423-4C6E-8B89-174EEC1F29DF}" srcId="{2BFE3B7D-C62D-4AFE-A1C2-C58B86BDFF2A}" destId="{2514AD06-C3CF-46C8-865F-1A9109897B41}" srcOrd="4" destOrd="0" parTransId="{589BAF49-55A7-4D0B-BE4A-418E3C2CE8E6}" sibTransId="{30D5E464-9630-4DCA-9501-4ABAAAFDFDEB}"/>
    <dgm:cxn modelId="{3E394FC6-7FC9-491C-9AA8-5DE0C97A44B7}" srcId="{2514AD06-C3CF-46C8-865F-1A9109897B41}" destId="{D76BB3CA-4507-488C-94F4-9D481E2E6FE2}" srcOrd="2" destOrd="0" parTransId="{2CCBE141-12F4-4B96-9F59-8E215843C027}" sibTransId="{ECE2F7D9-7160-4039-8D07-F1D5EED911C3}"/>
    <dgm:cxn modelId="{BBEA47C7-318E-44C4-B202-9FB31853BFF5}" type="presOf" srcId="{55C66B7F-46D4-4BCB-93E0-3E36EF21406D}" destId="{9535FAF4-AFA3-41C2-870A-EB3249EE0F6F}" srcOrd="0" destOrd="1" presId="urn:microsoft.com/office/officeart/2005/8/layout/hList7"/>
    <dgm:cxn modelId="{9569F6CE-340E-4988-BFA9-3D7510701342}" type="presOf" srcId="{27FBE00F-6EF8-4644-9788-482A17B01588}" destId="{A57A1D0D-9CDF-4A1F-9B67-FCE3463DE7C5}" srcOrd="1" destOrd="1" presId="urn:microsoft.com/office/officeart/2005/8/layout/hList7"/>
    <dgm:cxn modelId="{13121CCF-CF17-48A1-8F8E-E8EFA4C17A46}" type="presOf" srcId="{2514AD06-C3CF-46C8-865F-1A9109897B41}" destId="{12A48889-9D62-4AF8-89DA-AE91AF75EDAD}" srcOrd="1" destOrd="0" presId="urn:microsoft.com/office/officeart/2005/8/layout/hList7"/>
    <dgm:cxn modelId="{17F638D0-AAE8-490A-AE5A-7DE83F0E32B8}" type="presOf" srcId="{0F3CB127-FE77-439B-B464-91CF380FEF57}" destId="{862D3C38-2D7F-4D41-80E6-C03AE1F7128F}" srcOrd="0" destOrd="2" presId="urn:microsoft.com/office/officeart/2005/8/layout/hList7"/>
    <dgm:cxn modelId="{1AFE3FD2-1E1A-4DA6-A625-DF1DAB533537}" type="presOf" srcId="{2729BD05-EDA0-4A32-B6CC-98EE52D8BE60}" destId="{1E8A2E54-6388-4A07-9120-C03C2AB5753F}" srcOrd="0" destOrd="0" presId="urn:microsoft.com/office/officeart/2005/8/layout/hList7"/>
    <dgm:cxn modelId="{410597D6-9D85-4C82-89EA-06EA39F5FCEB}" type="presOf" srcId="{618C043E-5668-4996-A0AC-51E3FE326CA2}" destId="{738B50D3-2857-4B60-832E-4E9FAE2BB358}" srcOrd="1" destOrd="1" presId="urn:microsoft.com/office/officeart/2005/8/layout/hList7"/>
    <dgm:cxn modelId="{F1BC3DDD-A5BF-4175-8CC7-F59418F9CFA5}" type="presOf" srcId="{EDAAE8CB-AFE1-489D-98E7-D092651B90BF}" destId="{A133E308-9FBE-4E85-9247-AB3D936905CC}" srcOrd="0" destOrd="0" presId="urn:microsoft.com/office/officeart/2005/8/layout/hList7"/>
    <dgm:cxn modelId="{D2A6F0DD-1BE5-413B-83DC-26564CDC8FF2}" type="presOf" srcId="{0F3CB127-FE77-439B-B464-91CF380FEF57}" destId="{12A48889-9D62-4AF8-89DA-AE91AF75EDAD}" srcOrd="1" destOrd="2" presId="urn:microsoft.com/office/officeart/2005/8/layout/hList7"/>
    <dgm:cxn modelId="{F56942DE-DF66-41C3-8C85-BA9E1D561599}" type="presOf" srcId="{55C66B7F-46D4-4BCB-93E0-3E36EF21406D}" destId="{BF113107-A2F9-47A3-AFA2-D92E220B2DEB}" srcOrd="1" destOrd="1" presId="urn:microsoft.com/office/officeart/2005/8/layout/hList7"/>
    <dgm:cxn modelId="{985C7FE0-3C58-4ED8-9D96-73C6E1C10AF0}" type="presOf" srcId="{618C043E-5668-4996-A0AC-51E3FE326CA2}" destId="{A2E83090-6C0F-44BA-97E4-57391867C5BA}" srcOrd="0" destOrd="1" presId="urn:microsoft.com/office/officeart/2005/8/layout/hList7"/>
    <dgm:cxn modelId="{F16CCDE2-0A0D-4929-A6A1-5D3A877FF21B}" type="presOf" srcId="{2BFE3B7D-C62D-4AFE-A1C2-C58B86BDFF2A}" destId="{DAA22427-9895-495B-9DD8-A4A41D8B8FA4}" srcOrd="0" destOrd="0" presId="urn:microsoft.com/office/officeart/2005/8/layout/hList7"/>
    <dgm:cxn modelId="{20CCC3E9-0B4B-48C2-85F2-7CF6280C67FD}" type="presOf" srcId="{CDC7DE28-D7C4-4010-9EFF-70E873A410D0}" destId="{9535FAF4-AFA3-41C2-870A-EB3249EE0F6F}" srcOrd="0" destOrd="2" presId="urn:microsoft.com/office/officeart/2005/8/layout/hList7"/>
    <dgm:cxn modelId="{B8B831EA-D890-493D-80D1-22998A03426A}" srcId="{E47EDFA5-34F5-45A6-96E8-7C0D07C5B21A}" destId="{CDC7DE28-D7C4-4010-9EFF-70E873A410D0}" srcOrd="1" destOrd="0" parTransId="{01798FE6-035F-4F64-9526-4AA8BBC3759A}" sibTransId="{24DD4E45-239B-4D99-926B-F510BE896474}"/>
    <dgm:cxn modelId="{83EF5CF8-6570-4A56-A62F-CDF9202CD36E}" type="presOf" srcId="{F8052515-514B-41B1-B292-868ADD4C4199}" destId="{DF6A83CB-826E-44DA-A77F-1D6A011B2422}" srcOrd="1" destOrd="1" presId="urn:microsoft.com/office/officeart/2005/8/layout/hList7"/>
    <dgm:cxn modelId="{FD1AEFF9-45E5-4AEF-8ED8-26EF0A88F982}" type="presOf" srcId="{D4F8AFDF-774F-4FF4-85C9-EA5F8ABDE8A9}" destId="{A2E83090-6C0F-44BA-97E4-57391867C5BA}" srcOrd="0" destOrd="2" presId="urn:microsoft.com/office/officeart/2005/8/layout/hList7"/>
    <dgm:cxn modelId="{6F63E9FB-7E02-4C3A-B340-517C91E7083A}" type="presOf" srcId="{494FBFDF-ECE8-4B40-B03A-EBA9645F3643}" destId="{862D3C38-2D7F-4D41-80E6-C03AE1F7128F}" srcOrd="0" destOrd="1" presId="urn:microsoft.com/office/officeart/2005/8/layout/hList7"/>
    <dgm:cxn modelId="{562ACAE9-816F-4E27-AB25-2D351661DB1C}" type="presParOf" srcId="{DAA22427-9895-495B-9DD8-A4A41D8B8FA4}" destId="{30A79883-0367-4575-88E8-BA116B3D97A2}" srcOrd="0" destOrd="0" presId="urn:microsoft.com/office/officeart/2005/8/layout/hList7"/>
    <dgm:cxn modelId="{CDA48292-2CED-476A-869A-850DECD85C9A}" type="presParOf" srcId="{DAA22427-9895-495B-9DD8-A4A41D8B8FA4}" destId="{AEE00813-D6E2-4475-96DF-DF581A00AD2A}" srcOrd="1" destOrd="0" presId="urn:microsoft.com/office/officeart/2005/8/layout/hList7"/>
    <dgm:cxn modelId="{ED4053E4-4A52-4938-BA45-0C9C1B8724B3}" type="presParOf" srcId="{AEE00813-D6E2-4475-96DF-DF581A00AD2A}" destId="{CC5D7A2F-7203-43CF-80A1-B8C6D3DF8B44}" srcOrd="0" destOrd="0" presId="urn:microsoft.com/office/officeart/2005/8/layout/hList7"/>
    <dgm:cxn modelId="{554AA287-A3F5-44CA-9D4C-DF0E5729712C}" type="presParOf" srcId="{CC5D7A2F-7203-43CF-80A1-B8C6D3DF8B44}" destId="{9535FAF4-AFA3-41C2-870A-EB3249EE0F6F}" srcOrd="0" destOrd="0" presId="urn:microsoft.com/office/officeart/2005/8/layout/hList7"/>
    <dgm:cxn modelId="{1EB86BE6-66E3-4DF4-B630-7FC0E712C60D}" type="presParOf" srcId="{CC5D7A2F-7203-43CF-80A1-B8C6D3DF8B44}" destId="{BF113107-A2F9-47A3-AFA2-D92E220B2DEB}" srcOrd="1" destOrd="0" presId="urn:microsoft.com/office/officeart/2005/8/layout/hList7"/>
    <dgm:cxn modelId="{7FA4661C-4BF0-4D2F-8AC3-D22011DAA4E0}" type="presParOf" srcId="{CC5D7A2F-7203-43CF-80A1-B8C6D3DF8B44}" destId="{FA40EB78-BC5D-4CD6-A537-D3647DE14680}" srcOrd="2" destOrd="0" presId="urn:microsoft.com/office/officeart/2005/8/layout/hList7"/>
    <dgm:cxn modelId="{0F121BC1-03E2-439E-906A-D881C576389E}" type="presParOf" srcId="{CC5D7A2F-7203-43CF-80A1-B8C6D3DF8B44}" destId="{6FC17399-9E0B-4FD9-855A-89012E0DD3FC}" srcOrd="3" destOrd="0" presId="urn:microsoft.com/office/officeart/2005/8/layout/hList7"/>
    <dgm:cxn modelId="{E51FEF2E-7229-4ABB-B7FB-8FFAAE77CC39}" type="presParOf" srcId="{AEE00813-D6E2-4475-96DF-DF581A00AD2A}" destId="{FCA987B0-B69D-4CB8-8D4A-FF3D3C0FD01B}" srcOrd="1" destOrd="0" presId="urn:microsoft.com/office/officeart/2005/8/layout/hList7"/>
    <dgm:cxn modelId="{4389B215-DEC9-45F0-AB35-5EBD41D81B01}" type="presParOf" srcId="{AEE00813-D6E2-4475-96DF-DF581A00AD2A}" destId="{00CB8F99-7BA1-41C5-A27F-2C3DF8C24A47}" srcOrd="2" destOrd="0" presId="urn:microsoft.com/office/officeart/2005/8/layout/hList7"/>
    <dgm:cxn modelId="{646926D3-E521-4C80-B84D-F383F6F3006D}" type="presParOf" srcId="{00CB8F99-7BA1-41C5-A27F-2C3DF8C24A47}" destId="{A2E83090-6C0F-44BA-97E4-57391867C5BA}" srcOrd="0" destOrd="0" presId="urn:microsoft.com/office/officeart/2005/8/layout/hList7"/>
    <dgm:cxn modelId="{0646D8A5-DC5D-46C7-A636-D2D5083D8E11}" type="presParOf" srcId="{00CB8F99-7BA1-41C5-A27F-2C3DF8C24A47}" destId="{738B50D3-2857-4B60-832E-4E9FAE2BB358}" srcOrd="1" destOrd="0" presId="urn:microsoft.com/office/officeart/2005/8/layout/hList7"/>
    <dgm:cxn modelId="{4D7A91E8-5906-44D1-9FCB-74283B53A501}" type="presParOf" srcId="{00CB8F99-7BA1-41C5-A27F-2C3DF8C24A47}" destId="{2C70FC6F-96E8-4E21-A96C-092A976A47A5}" srcOrd="2" destOrd="0" presId="urn:microsoft.com/office/officeart/2005/8/layout/hList7"/>
    <dgm:cxn modelId="{B1714497-DD6C-415F-84DF-75626B3C3F5F}" type="presParOf" srcId="{00CB8F99-7BA1-41C5-A27F-2C3DF8C24A47}" destId="{A5220751-3570-478A-B308-51345CF966CB}" srcOrd="3" destOrd="0" presId="urn:microsoft.com/office/officeart/2005/8/layout/hList7"/>
    <dgm:cxn modelId="{C9F710EB-D189-4F15-BFEE-5E2AA6B75918}" type="presParOf" srcId="{AEE00813-D6E2-4475-96DF-DF581A00AD2A}" destId="{A133E308-9FBE-4E85-9247-AB3D936905CC}" srcOrd="3" destOrd="0" presId="urn:microsoft.com/office/officeart/2005/8/layout/hList7"/>
    <dgm:cxn modelId="{28B27085-5095-459F-818D-59C5C19983F1}" type="presParOf" srcId="{AEE00813-D6E2-4475-96DF-DF581A00AD2A}" destId="{F5B06407-B33B-4284-9D03-23C1B8907601}" srcOrd="4" destOrd="0" presId="urn:microsoft.com/office/officeart/2005/8/layout/hList7"/>
    <dgm:cxn modelId="{774E355D-B246-4E81-BCBB-D3BDE3591ACE}" type="presParOf" srcId="{F5B06407-B33B-4284-9D03-23C1B8907601}" destId="{414E3580-55BF-4A45-9A4F-CD35CAD6FF2B}" srcOrd="0" destOrd="0" presId="urn:microsoft.com/office/officeart/2005/8/layout/hList7"/>
    <dgm:cxn modelId="{E77E9D65-329D-4DA2-A1E7-32478E930DA8}" type="presParOf" srcId="{F5B06407-B33B-4284-9D03-23C1B8907601}" destId="{DF6A83CB-826E-44DA-A77F-1D6A011B2422}" srcOrd="1" destOrd="0" presId="urn:microsoft.com/office/officeart/2005/8/layout/hList7"/>
    <dgm:cxn modelId="{596699C0-393E-4796-BB06-66ABCF38482C}" type="presParOf" srcId="{F5B06407-B33B-4284-9D03-23C1B8907601}" destId="{E020DA9D-379B-4589-A9F9-1CC5FC7ECD2C}" srcOrd="2" destOrd="0" presId="urn:microsoft.com/office/officeart/2005/8/layout/hList7"/>
    <dgm:cxn modelId="{CFFDA3F8-DE48-4417-8887-DD7874DE809A}" type="presParOf" srcId="{F5B06407-B33B-4284-9D03-23C1B8907601}" destId="{86505585-7864-4752-BFCB-491223942ACA}" srcOrd="3" destOrd="0" presId="urn:microsoft.com/office/officeart/2005/8/layout/hList7"/>
    <dgm:cxn modelId="{ECB3B920-CE3A-47B1-AD65-F0DAA2F8B425}" type="presParOf" srcId="{AEE00813-D6E2-4475-96DF-DF581A00AD2A}" destId="{E9F16116-590D-4868-AA38-762CCA8A964D}" srcOrd="5" destOrd="0" presId="urn:microsoft.com/office/officeart/2005/8/layout/hList7"/>
    <dgm:cxn modelId="{BADFDB0D-DDAF-4CAA-ABEB-5194B7D8575A}" type="presParOf" srcId="{AEE00813-D6E2-4475-96DF-DF581A00AD2A}" destId="{E96CCC12-7C9A-4AFC-9EE3-8BEC558E4D00}" srcOrd="6" destOrd="0" presId="urn:microsoft.com/office/officeart/2005/8/layout/hList7"/>
    <dgm:cxn modelId="{16D3FFA1-0EF3-4C48-83DE-9209EC47F6D3}" type="presParOf" srcId="{E96CCC12-7C9A-4AFC-9EE3-8BEC558E4D00}" destId="{1BE03FD8-E702-4480-8224-982202F240B3}" srcOrd="0" destOrd="0" presId="urn:microsoft.com/office/officeart/2005/8/layout/hList7"/>
    <dgm:cxn modelId="{25F45FC0-A6A1-407C-9D30-E0C503791960}" type="presParOf" srcId="{E96CCC12-7C9A-4AFC-9EE3-8BEC558E4D00}" destId="{A57A1D0D-9CDF-4A1F-9B67-FCE3463DE7C5}" srcOrd="1" destOrd="0" presId="urn:microsoft.com/office/officeart/2005/8/layout/hList7"/>
    <dgm:cxn modelId="{6A4EADCF-5A9E-4AF2-B988-2494E7E9D1AE}" type="presParOf" srcId="{E96CCC12-7C9A-4AFC-9EE3-8BEC558E4D00}" destId="{E5CD698C-1020-485F-BE21-BE88FBD32C45}" srcOrd="2" destOrd="0" presId="urn:microsoft.com/office/officeart/2005/8/layout/hList7"/>
    <dgm:cxn modelId="{F222FD68-AEA8-4678-8BD1-592B17F1FEA6}" type="presParOf" srcId="{E96CCC12-7C9A-4AFC-9EE3-8BEC558E4D00}" destId="{EB205C60-D2A8-4251-B195-07295B0B6BEF}" srcOrd="3" destOrd="0" presId="urn:microsoft.com/office/officeart/2005/8/layout/hList7"/>
    <dgm:cxn modelId="{F3017C44-0B8E-4E11-A426-F2286D0A2741}" type="presParOf" srcId="{AEE00813-D6E2-4475-96DF-DF581A00AD2A}" destId="{1E8A2E54-6388-4A07-9120-C03C2AB5753F}" srcOrd="7" destOrd="0" presId="urn:microsoft.com/office/officeart/2005/8/layout/hList7"/>
    <dgm:cxn modelId="{36713687-9C99-4EB1-9966-B13C518CC08A}" type="presParOf" srcId="{AEE00813-D6E2-4475-96DF-DF581A00AD2A}" destId="{BA0A4353-33E6-4AE1-9072-7C0DA0732A91}" srcOrd="8" destOrd="0" presId="urn:microsoft.com/office/officeart/2005/8/layout/hList7"/>
    <dgm:cxn modelId="{11AF0C75-8A35-49CD-821A-8FCEE4C2749B}" type="presParOf" srcId="{BA0A4353-33E6-4AE1-9072-7C0DA0732A91}" destId="{862D3C38-2D7F-4D41-80E6-C03AE1F7128F}" srcOrd="0" destOrd="0" presId="urn:microsoft.com/office/officeart/2005/8/layout/hList7"/>
    <dgm:cxn modelId="{33D93A8D-97BA-496C-A1A2-DFB0C249EB44}" type="presParOf" srcId="{BA0A4353-33E6-4AE1-9072-7C0DA0732A91}" destId="{12A48889-9D62-4AF8-89DA-AE91AF75EDAD}" srcOrd="1" destOrd="0" presId="urn:microsoft.com/office/officeart/2005/8/layout/hList7"/>
    <dgm:cxn modelId="{6B995BC2-1DE5-4076-8950-985BD0101B59}" type="presParOf" srcId="{BA0A4353-33E6-4AE1-9072-7C0DA0732A91}" destId="{A7103C8E-B25B-477C-803F-326D4249AD1A}" srcOrd="2" destOrd="0" presId="urn:microsoft.com/office/officeart/2005/8/layout/hList7"/>
    <dgm:cxn modelId="{9D8C03B7-4263-4906-BED1-5FDB907D6D2E}" type="presParOf" srcId="{BA0A4353-33E6-4AE1-9072-7C0DA0732A91}" destId="{52C84A34-99B0-4D20-A8B3-9BD9FEE6FBE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CFFA1-AD2B-4B77-A83F-B99F21C7D8C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583844F-C05E-4289-AA46-AD3A42E8E598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Asiakaspalautteen analysointi</a:t>
          </a:r>
        </a:p>
      </dgm:t>
    </dgm:pt>
    <dgm:pt modelId="{E48845C8-22D6-4774-A616-D7906FF9B893}" type="parTrans" cxnId="{79953929-FF0D-447F-B525-26E43A27726F}">
      <dgm:prSet/>
      <dgm:spPr/>
      <dgm:t>
        <a:bodyPr/>
        <a:lstStyle/>
        <a:p>
          <a:endParaRPr lang="fi-FI"/>
        </a:p>
      </dgm:t>
    </dgm:pt>
    <dgm:pt modelId="{E3B2065D-E46B-4B79-984A-59CAD2FFF940}" type="sibTrans" cxnId="{79953929-FF0D-447F-B525-26E43A27726F}">
      <dgm:prSet/>
      <dgm:spPr/>
      <dgm:t>
        <a:bodyPr/>
        <a:lstStyle/>
        <a:p>
          <a:endParaRPr lang="fi-FI"/>
        </a:p>
      </dgm:t>
    </dgm:pt>
    <dgm:pt modelId="{6780F74B-9BA1-4CC7-88C8-1BD26D86F81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Dokumenttien julkaisu</a:t>
          </a:r>
        </a:p>
      </dgm:t>
    </dgm:pt>
    <dgm:pt modelId="{B0AB440E-0F6F-4703-8355-A8A69B0EB1E8}" type="parTrans" cxnId="{72FB23EE-2FAB-4023-8ACF-93E71250412C}">
      <dgm:prSet/>
      <dgm:spPr/>
      <dgm:t>
        <a:bodyPr/>
        <a:lstStyle/>
        <a:p>
          <a:endParaRPr lang="fi-FI"/>
        </a:p>
      </dgm:t>
    </dgm:pt>
    <dgm:pt modelId="{45661B5D-B4B8-4BC3-BD31-A493CE859127}" type="sibTrans" cxnId="{72FB23EE-2FAB-4023-8ACF-93E71250412C}">
      <dgm:prSet/>
      <dgm:spPr/>
      <dgm:t>
        <a:bodyPr/>
        <a:lstStyle/>
        <a:p>
          <a:endParaRPr lang="fi-FI"/>
        </a:p>
      </dgm:t>
    </dgm:pt>
    <dgm:pt modelId="{2A02E32C-260D-4F17-83E3-765EBC023F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Kuvan analysointi</a:t>
          </a:r>
        </a:p>
      </dgm:t>
    </dgm:pt>
    <dgm:pt modelId="{3F035872-C8E5-48E7-9421-FFE3E9E7552F}" type="parTrans" cxnId="{60428325-2F62-4D54-8B44-71941618B1FE}">
      <dgm:prSet/>
      <dgm:spPr/>
    </dgm:pt>
    <dgm:pt modelId="{84870556-3456-46FA-9C93-34B5437082EA}" type="sibTrans" cxnId="{60428325-2F62-4D54-8B44-71941618B1FE}">
      <dgm:prSet/>
      <dgm:spPr/>
    </dgm:pt>
    <dgm:pt modelId="{9DFE9BDC-7F3F-425F-9439-35737ECE6EE8}" type="pres">
      <dgm:prSet presAssocID="{50FCFFA1-AD2B-4B77-A83F-B99F21C7D8C0}" presName="linear" presStyleCnt="0">
        <dgm:presLayoutVars>
          <dgm:dir/>
          <dgm:resizeHandles val="exact"/>
        </dgm:presLayoutVars>
      </dgm:prSet>
      <dgm:spPr/>
    </dgm:pt>
    <dgm:pt modelId="{E442D910-9B5F-4DCB-B1CA-04E646C06AAA}" type="pres">
      <dgm:prSet presAssocID="{B583844F-C05E-4289-AA46-AD3A42E8E598}" presName="comp" presStyleCnt="0"/>
      <dgm:spPr/>
    </dgm:pt>
    <dgm:pt modelId="{27952185-C0F2-473B-9765-23009A36AF62}" type="pres">
      <dgm:prSet presAssocID="{B583844F-C05E-4289-AA46-AD3A42E8E598}" presName="box" presStyleLbl="node1" presStyleIdx="0" presStyleCnt="3"/>
      <dgm:spPr/>
    </dgm:pt>
    <dgm:pt modelId="{1168AC5C-2D45-46F8-AE43-EC3D95E595FD}" type="pres">
      <dgm:prSet presAssocID="{B583844F-C05E-4289-AA46-AD3A42E8E598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</dgm:spPr>
    </dgm:pt>
    <dgm:pt modelId="{003C2E0B-42EE-4D69-8D72-37CF40ABBF49}" type="pres">
      <dgm:prSet presAssocID="{B583844F-C05E-4289-AA46-AD3A42E8E598}" presName="text" presStyleLbl="node1" presStyleIdx="0" presStyleCnt="3">
        <dgm:presLayoutVars>
          <dgm:bulletEnabled val="1"/>
        </dgm:presLayoutVars>
      </dgm:prSet>
      <dgm:spPr/>
    </dgm:pt>
    <dgm:pt modelId="{E4B468EC-1623-4E5F-955F-7499261E0BC8}" type="pres">
      <dgm:prSet presAssocID="{E3B2065D-E46B-4B79-984A-59CAD2FFF940}" presName="spacer" presStyleCnt="0"/>
      <dgm:spPr/>
    </dgm:pt>
    <dgm:pt modelId="{DBE4C97C-215C-4F90-B84C-31085FD6669C}" type="pres">
      <dgm:prSet presAssocID="{6780F74B-9BA1-4CC7-88C8-1BD26D86F817}" presName="comp" presStyleCnt="0"/>
      <dgm:spPr/>
    </dgm:pt>
    <dgm:pt modelId="{366C16A8-BB6B-4EEA-B177-73DEBA128EB4}" type="pres">
      <dgm:prSet presAssocID="{6780F74B-9BA1-4CC7-88C8-1BD26D86F817}" presName="box" presStyleLbl="node1" presStyleIdx="1" presStyleCnt="3"/>
      <dgm:spPr/>
    </dgm:pt>
    <dgm:pt modelId="{B13584BF-F19D-4BCD-BCCE-5EE7BB5253EE}" type="pres">
      <dgm:prSet presAssocID="{6780F74B-9BA1-4CC7-88C8-1BD26D86F817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</dgm:spPr>
    </dgm:pt>
    <dgm:pt modelId="{EFA7644D-2D5F-4EE8-B6A6-88B3E36D4CEC}" type="pres">
      <dgm:prSet presAssocID="{6780F74B-9BA1-4CC7-88C8-1BD26D86F817}" presName="text" presStyleLbl="node1" presStyleIdx="1" presStyleCnt="3">
        <dgm:presLayoutVars>
          <dgm:bulletEnabled val="1"/>
        </dgm:presLayoutVars>
      </dgm:prSet>
      <dgm:spPr/>
    </dgm:pt>
    <dgm:pt modelId="{BC53C11B-FFFF-42FB-AB44-CA776897DEEF}" type="pres">
      <dgm:prSet presAssocID="{45661B5D-B4B8-4BC3-BD31-A493CE859127}" presName="spacer" presStyleCnt="0"/>
      <dgm:spPr/>
    </dgm:pt>
    <dgm:pt modelId="{0D0DA036-C0FF-4F86-B30E-62D4CF03D6FE}" type="pres">
      <dgm:prSet presAssocID="{2A02E32C-260D-4F17-83E3-765EBC023F7E}" presName="comp" presStyleCnt="0"/>
      <dgm:spPr/>
    </dgm:pt>
    <dgm:pt modelId="{D3187278-66DA-422B-A24D-B55646B9A981}" type="pres">
      <dgm:prSet presAssocID="{2A02E32C-260D-4F17-83E3-765EBC023F7E}" presName="box" presStyleLbl="node1" presStyleIdx="2" presStyleCnt="3"/>
      <dgm:spPr/>
    </dgm:pt>
    <dgm:pt modelId="{98FFF28A-27CF-43AC-9252-47679D38D183}" type="pres">
      <dgm:prSet presAssocID="{2A02E32C-260D-4F17-83E3-765EBC023F7E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7EA8407F-CCC5-4DDA-8E3E-144C2F466071}" type="pres">
      <dgm:prSet presAssocID="{2A02E32C-260D-4F17-83E3-765EBC023F7E}" presName="text" presStyleLbl="node1" presStyleIdx="2" presStyleCnt="3">
        <dgm:presLayoutVars>
          <dgm:bulletEnabled val="1"/>
        </dgm:presLayoutVars>
      </dgm:prSet>
      <dgm:spPr/>
    </dgm:pt>
  </dgm:ptLst>
  <dgm:cxnLst>
    <dgm:cxn modelId="{60428325-2F62-4D54-8B44-71941618B1FE}" srcId="{50FCFFA1-AD2B-4B77-A83F-B99F21C7D8C0}" destId="{2A02E32C-260D-4F17-83E3-765EBC023F7E}" srcOrd="2" destOrd="0" parTransId="{3F035872-C8E5-48E7-9421-FFE3E9E7552F}" sibTransId="{84870556-3456-46FA-9C93-34B5437082EA}"/>
    <dgm:cxn modelId="{79953929-FF0D-447F-B525-26E43A27726F}" srcId="{50FCFFA1-AD2B-4B77-A83F-B99F21C7D8C0}" destId="{B583844F-C05E-4289-AA46-AD3A42E8E598}" srcOrd="0" destOrd="0" parTransId="{E48845C8-22D6-4774-A616-D7906FF9B893}" sibTransId="{E3B2065D-E46B-4B79-984A-59CAD2FFF940}"/>
    <dgm:cxn modelId="{99A27662-7B36-483B-966F-FCB08917978E}" type="presOf" srcId="{2A02E32C-260D-4F17-83E3-765EBC023F7E}" destId="{D3187278-66DA-422B-A24D-B55646B9A981}" srcOrd="0" destOrd="0" presId="urn:microsoft.com/office/officeart/2005/8/layout/vList4"/>
    <dgm:cxn modelId="{E5CE2B6B-BA73-4D35-A961-42B2EE17A30C}" type="presOf" srcId="{6780F74B-9BA1-4CC7-88C8-1BD26D86F817}" destId="{366C16A8-BB6B-4EEA-B177-73DEBA128EB4}" srcOrd="0" destOrd="0" presId="urn:microsoft.com/office/officeart/2005/8/layout/vList4"/>
    <dgm:cxn modelId="{B4CD474E-5FA6-4A2E-AEC8-1EA344CAF4C0}" type="presOf" srcId="{2A02E32C-260D-4F17-83E3-765EBC023F7E}" destId="{7EA8407F-CCC5-4DDA-8E3E-144C2F466071}" srcOrd="1" destOrd="0" presId="urn:microsoft.com/office/officeart/2005/8/layout/vList4"/>
    <dgm:cxn modelId="{224A5AAA-D79A-4B20-B578-E8F5478D0329}" type="presOf" srcId="{B583844F-C05E-4289-AA46-AD3A42E8E598}" destId="{27952185-C0F2-473B-9765-23009A36AF62}" srcOrd="0" destOrd="0" presId="urn:microsoft.com/office/officeart/2005/8/layout/vList4"/>
    <dgm:cxn modelId="{5F0BE1B5-4A57-4DEE-AD0E-17B8E0FEB4C6}" type="presOf" srcId="{6780F74B-9BA1-4CC7-88C8-1BD26D86F817}" destId="{EFA7644D-2D5F-4EE8-B6A6-88B3E36D4CEC}" srcOrd="1" destOrd="0" presId="urn:microsoft.com/office/officeart/2005/8/layout/vList4"/>
    <dgm:cxn modelId="{2953C5C6-DCA1-45FE-9721-A7CE171632E6}" type="presOf" srcId="{50FCFFA1-AD2B-4B77-A83F-B99F21C7D8C0}" destId="{9DFE9BDC-7F3F-425F-9439-35737ECE6EE8}" srcOrd="0" destOrd="0" presId="urn:microsoft.com/office/officeart/2005/8/layout/vList4"/>
    <dgm:cxn modelId="{B32E9ED5-187C-4537-8CB9-2CCDE6A3D3A4}" type="presOf" srcId="{B583844F-C05E-4289-AA46-AD3A42E8E598}" destId="{003C2E0B-42EE-4D69-8D72-37CF40ABBF49}" srcOrd="1" destOrd="0" presId="urn:microsoft.com/office/officeart/2005/8/layout/vList4"/>
    <dgm:cxn modelId="{72FB23EE-2FAB-4023-8ACF-93E71250412C}" srcId="{50FCFFA1-AD2B-4B77-A83F-B99F21C7D8C0}" destId="{6780F74B-9BA1-4CC7-88C8-1BD26D86F817}" srcOrd="1" destOrd="0" parTransId="{B0AB440E-0F6F-4703-8355-A8A69B0EB1E8}" sibTransId="{45661B5D-B4B8-4BC3-BD31-A493CE859127}"/>
    <dgm:cxn modelId="{3C51B6F7-7AE5-4172-A47F-1F5A3B62DA48}" type="presParOf" srcId="{9DFE9BDC-7F3F-425F-9439-35737ECE6EE8}" destId="{E442D910-9B5F-4DCB-B1CA-04E646C06AAA}" srcOrd="0" destOrd="0" presId="urn:microsoft.com/office/officeart/2005/8/layout/vList4"/>
    <dgm:cxn modelId="{7A4F4D41-C108-4882-8927-2F6DC5AC6D6B}" type="presParOf" srcId="{E442D910-9B5F-4DCB-B1CA-04E646C06AAA}" destId="{27952185-C0F2-473B-9765-23009A36AF62}" srcOrd="0" destOrd="0" presId="urn:microsoft.com/office/officeart/2005/8/layout/vList4"/>
    <dgm:cxn modelId="{47B6495D-CF43-4FE7-BA94-3910ADF11172}" type="presParOf" srcId="{E442D910-9B5F-4DCB-B1CA-04E646C06AAA}" destId="{1168AC5C-2D45-46F8-AE43-EC3D95E595FD}" srcOrd="1" destOrd="0" presId="urn:microsoft.com/office/officeart/2005/8/layout/vList4"/>
    <dgm:cxn modelId="{0EC36B8B-8E30-4354-ABE0-DA10AD4F2B4B}" type="presParOf" srcId="{E442D910-9B5F-4DCB-B1CA-04E646C06AAA}" destId="{003C2E0B-42EE-4D69-8D72-37CF40ABBF49}" srcOrd="2" destOrd="0" presId="urn:microsoft.com/office/officeart/2005/8/layout/vList4"/>
    <dgm:cxn modelId="{5EA43E17-E938-437D-BC0C-C9494D815E37}" type="presParOf" srcId="{9DFE9BDC-7F3F-425F-9439-35737ECE6EE8}" destId="{E4B468EC-1623-4E5F-955F-7499261E0BC8}" srcOrd="1" destOrd="0" presId="urn:microsoft.com/office/officeart/2005/8/layout/vList4"/>
    <dgm:cxn modelId="{2027373C-8CCD-45CD-8D2D-427C5A1E47D8}" type="presParOf" srcId="{9DFE9BDC-7F3F-425F-9439-35737ECE6EE8}" destId="{DBE4C97C-215C-4F90-B84C-31085FD6669C}" srcOrd="2" destOrd="0" presId="urn:microsoft.com/office/officeart/2005/8/layout/vList4"/>
    <dgm:cxn modelId="{B2BCE8AC-ED12-44CD-AE87-FEE6C6900303}" type="presParOf" srcId="{DBE4C97C-215C-4F90-B84C-31085FD6669C}" destId="{366C16A8-BB6B-4EEA-B177-73DEBA128EB4}" srcOrd="0" destOrd="0" presId="urn:microsoft.com/office/officeart/2005/8/layout/vList4"/>
    <dgm:cxn modelId="{4268261D-3BDB-4DF9-80B4-15757AABBF98}" type="presParOf" srcId="{DBE4C97C-215C-4F90-B84C-31085FD6669C}" destId="{B13584BF-F19D-4BCD-BCCE-5EE7BB5253EE}" srcOrd="1" destOrd="0" presId="urn:microsoft.com/office/officeart/2005/8/layout/vList4"/>
    <dgm:cxn modelId="{180476E5-658F-43CE-8D9A-BB4BF1CDA677}" type="presParOf" srcId="{DBE4C97C-215C-4F90-B84C-31085FD6669C}" destId="{EFA7644D-2D5F-4EE8-B6A6-88B3E36D4CEC}" srcOrd="2" destOrd="0" presId="urn:microsoft.com/office/officeart/2005/8/layout/vList4"/>
    <dgm:cxn modelId="{C07A7FC0-370A-4571-A4FB-8C0E710B45B8}" type="presParOf" srcId="{9DFE9BDC-7F3F-425F-9439-35737ECE6EE8}" destId="{BC53C11B-FFFF-42FB-AB44-CA776897DEEF}" srcOrd="3" destOrd="0" presId="urn:microsoft.com/office/officeart/2005/8/layout/vList4"/>
    <dgm:cxn modelId="{7DC09BFA-C84C-4093-8202-E3D7DCB5DE6D}" type="presParOf" srcId="{9DFE9BDC-7F3F-425F-9439-35737ECE6EE8}" destId="{0D0DA036-C0FF-4F86-B30E-62D4CF03D6FE}" srcOrd="4" destOrd="0" presId="urn:microsoft.com/office/officeart/2005/8/layout/vList4"/>
    <dgm:cxn modelId="{6050F5F1-A6A4-49D1-8457-DCB181186567}" type="presParOf" srcId="{0D0DA036-C0FF-4F86-B30E-62D4CF03D6FE}" destId="{D3187278-66DA-422B-A24D-B55646B9A981}" srcOrd="0" destOrd="0" presId="urn:microsoft.com/office/officeart/2005/8/layout/vList4"/>
    <dgm:cxn modelId="{048570F0-9CA3-4BED-954E-5F33A2B99CAA}" type="presParOf" srcId="{0D0DA036-C0FF-4F86-B30E-62D4CF03D6FE}" destId="{98FFF28A-27CF-43AC-9252-47679D38D183}" srcOrd="1" destOrd="0" presId="urn:microsoft.com/office/officeart/2005/8/layout/vList4"/>
    <dgm:cxn modelId="{3823771B-8B73-4588-B593-BFFBDE8FB4B7}" type="presParOf" srcId="{0D0DA036-C0FF-4F86-B30E-62D4CF03D6FE}" destId="{7EA8407F-CCC5-4DDA-8E3E-144C2F4660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910937-CC83-4861-A6E6-50D6C2670549}" type="doc">
      <dgm:prSet loTypeId="urn:microsoft.com/office/officeart/2008/layout/VerticalCurv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fi-FI"/>
        </a:p>
      </dgm:t>
    </dgm:pt>
    <dgm:pt modelId="{6F0F05E8-A379-4070-B072-6996C4A6499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fi-FI"/>
            <a:t>Power Automate vs. Logic Apps</a:t>
          </a:r>
        </a:p>
      </dgm:t>
    </dgm:pt>
    <dgm:pt modelId="{1F69ECB7-BDFA-4C76-A28C-18D66623E757}" type="parTrans" cxnId="{0474024A-A0AC-4544-A4C7-6352971EF24E}">
      <dgm:prSet/>
      <dgm:spPr/>
      <dgm:t>
        <a:bodyPr/>
        <a:lstStyle/>
        <a:p>
          <a:endParaRPr lang="fi-FI"/>
        </a:p>
      </dgm:t>
    </dgm:pt>
    <dgm:pt modelId="{7A31BF01-B9F0-4D01-8AFA-6598B343108A}" type="sibTrans" cxnId="{0474024A-A0AC-4544-A4C7-6352971EF24E}">
      <dgm:prSet/>
      <dgm:spPr/>
      <dgm:t>
        <a:bodyPr/>
        <a:lstStyle/>
        <a:p>
          <a:endParaRPr lang="fi-FI"/>
        </a:p>
      </dgm:t>
    </dgm:pt>
    <dgm:pt modelId="{E7971CA7-B75A-429A-929D-762600EDF10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fi-FI" dirty="0"/>
            <a:t>Laskutus käytön mukaan</a:t>
          </a:r>
        </a:p>
      </dgm:t>
    </dgm:pt>
    <dgm:pt modelId="{48E134AD-5949-45EC-B9EC-BF6CCFBFF434}" type="parTrans" cxnId="{2A3AA5A9-A32F-409A-8540-39614E325401}">
      <dgm:prSet/>
      <dgm:spPr/>
      <dgm:t>
        <a:bodyPr/>
        <a:lstStyle/>
        <a:p>
          <a:endParaRPr lang="fi-FI"/>
        </a:p>
      </dgm:t>
    </dgm:pt>
    <dgm:pt modelId="{8EE63411-3172-49EF-8210-87A1517CAC90}" type="sibTrans" cxnId="{2A3AA5A9-A32F-409A-8540-39614E325401}">
      <dgm:prSet/>
      <dgm:spPr/>
      <dgm:t>
        <a:bodyPr/>
        <a:lstStyle/>
        <a:p>
          <a:endParaRPr lang="fi-FI"/>
        </a:p>
      </dgm:t>
    </dgm:pt>
    <dgm:pt modelId="{E351CD51-DCA2-45DD-A724-F377D7F499B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fi-FI"/>
            <a:t>”Hintatiedottomuus”</a:t>
          </a:r>
        </a:p>
      </dgm:t>
    </dgm:pt>
    <dgm:pt modelId="{C75E27FB-156D-4272-96D0-67CD655FC723}" type="parTrans" cxnId="{0303E93B-C6C3-404F-947A-29B00FE6EB0B}">
      <dgm:prSet/>
      <dgm:spPr/>
      <dgm:t>
        <a:bodyPr/>
        <a:lstStyle/>
        <a:p>
          <a:endParaRPr lang="fi-FI"/>
        </a:p>
      </dgm:t>
    </dgm:pt>
    <dgm:pt modelId="{85E36DE7-ACA4-4D93-84C1-47823F5749E9}" type="sibTrans" cxnId="{0303E93B-C6C3-404F-947A-29B00FE6EB0B}">
      <dgm:prSet/>
      <dgm:spPr/>
      <dgm:t>
        <a:bodyPr/>
        <a:lstStyle/>
        <a:p>
          <a:endParaRPr lang="fi-FI"/>
        </a:p>
      </dgm:t>
    </dgm:pt>
    <dgm:pt modelId="{A9F5AC82-206E-4564-8C8E-DE9497D35BD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fi-FI" dirty="0"/>
            <a:t>”Do-it-all” -työnkulut</a:t>
          </a:r>
        </a:p>
      </dgm:t>
    </dgm:pt>
    <dgm:pt modelId="{BD5DCF90-EE7C-4EAD-AA9F-F9E1ED43279D}" type="parTrans" cxnId="{4832BD51-DC97-431A-BA16-D54EAD69D1EE}">
      <dgm:prSet/>
      <dgm:spPr/>
      <dgm:t>
        <a:bodyPr/>
        <a:lstStyle/>
        <a:p>
          <a:endParaRPr lang="fi-FI"/>
        </a:p>
      </dgm:t>
    </dgm:pt>
    <dgm:pt modelId="{547BA95F-851A-4D6B-AD2C-E7DA6DB2D7FE}" type="sibTrans" cxnId="{4832BD51-DC97-431A-BA16-D54EAD69D1EE}">
      <dgm:prSet/>
      <dgm:spPr/>
      <dgm:t>
        <a:bodyPr/>
        <a:lstStyle/>
        <a:p>
          <a:endParaRPr lang="fi-FI"/>
        </a:p>
      </dgm:t>
    </dgm:pt>
    <dgm:pt modelId="{EB550772-0DF6-415C-B230-FB94AEF5B322}" type="pres">
      <dgm:prSet presAssocID="{7E910937-CC83-4861-A6E6-50D6C2670549}" presName="Name0" presStyleCnt="0">
        <dgm:presLayoutVars>
          <dgm:chMax val="7"/>
          <dgm:chPref val="7"/>
          <dgm:dir/>
        </dgm:presLayoutVars>
      </dgm:prSet>
      <dgm:spPr/>
    </dgm:pt>
    <dgm:pt modelId="{F6982487-75ED-4EFE-8185-C8895586ECAE}" type="pres">
      <dgm:prSet presAssocID="{7E910937-CC83-4861-A6E6-50D6C2670549}" presName="Name1" presStyleCnt="0"/>
      <dgm:spPr/>
    </dgm:pt>
    <dgm:pt modelId="{BCA0A1DC-9049-44C9-A353-3AC5212CE0D3}" type="pres">
      <dgm:prSet presAssocID="{7E910937-CC83-4861-A6E6-50D6C2670549}" presName="cycle" presStyleCnt="0"/>
      <dgm:spPr/>
    </dgm:pt>
    <dgm:pt modelId="{61A46440-F3E0-48DB-8BC2-F80FF98F7E52}" type="pres">
      <dgm:prSet presAssocID="{7E910937-CC83-4861-A6E6-50D6C2670549}" presName="srcNode" presStyleLbl="node1" presStyleIdx="0" presStyleCnt="4"/>
      <dgm:spPr/>
    </dgm:pt>
    <dgm:pt modelId="{F805EA28-BAA7-4680-A455-F4E7B82C7892}" type="pres">
      <dgm:prSet presAssocID="{7E910937-CC83-4861-A6E6-50D6C2670549}" presName="conn" presStyleLbl="parChTrans1D2" presStyleIdx="0" presStyleCnt="1"/>
      <dgm:spPr/>
    </dgm:pt>
    <dgm:pt modelId="{645FF996-3E57-4EA2-844F-665BF4F4F1E8}" type="pres">
      <dgm:prSet presAssocID="{7E910937-CC83-4861-A6E6-50D6C2670549}" presName="extraNode" presStyleLbl="node1" presStyleIdx="0" presStyleCnt="4"/>
      <dgm:spPr/>
    </dgm:pt>
    <dgm:pt modelId="{8149663C-18DD-496E-8A73-BA58962A970D}" type="pres">
      <dgm:prSet presAssocID="{7E910937-CC83-4861-A6E6-50D6C2670549}" presName="dstNode" presStyleLbl="node1" presStyleIdx="0" presStyleCnt="4"/>
      <dgm:spPr/>
    </dgm:pt>
    <dgm:pt modelId="{2588737B-F535-4C30-AB33-F16ACD4DC9E3}" type="pres">
      <dgm:prSet presAssocID="{6F0F05E8-A379-4070-B072-6996C4A64999}" presName="text_1" presStyleLbl="node1" presStyleIdx="0" presStyleCnt="4">
        <dgm:presLayoutVars>
          <dgm:bulletEnabled val="1"/>
        </dgm:presLayoutVars>
      </dgm:prSet>
      <dgm:spPr/>
    </dgm:pt>
    <dgm:pt modelId="{5301EEDD-7011-4615-B1F2-0FD53B7A2D5B}" type="pres">
      <dgm:prSet presAssocID="{6F0F05E8-A379-4070-B072-6996C4A64999}" presName="accent_1" presStyleCnt="0"/>
      <dgm:spPr/>
    </dgm:pt>
    <dgm:pt modelId="{CF41F91B-3734-4279-9AD7-7E5CF91E74FB}" type="pres">
      <dgm:prSet presAssocID="{6F0F05E8-A379-4070-B072-6996C4A64999}" presName="accentRepeatNode" presStyleLbl="solidFgAcc1" presStyleIdx="0" presStyleCnt="4"/>
      <dgm:spPr/>
    </dgm:pt>
    <dgm:pt modelId="{FEA8CD53-8DE8-4E46-BADD-AF934DC8DA95}" type="pres">
      <dgm:prSet presAssocID="{E7971CA7-B75A-429A-929D-762600EDF10C}" presName="text_2" presStyleLbl="node1" presStyleIdx="1" presStyleCnt="4">
        <dgm:presLayoutVars>
          <dgm:bulletEnabled val="1"/>
        </dgm:presLayoutVars>
      </dgm:prSet>
      <dgm:spPr/>
    </dgm:pt>
    <dgm:pt modelId="{1E2B3413-A55A-4244-8013-58ED7E5A7D65}" type="pres">
      <dgm:prSet presAssocID="{E7971CA7-B75A-429A-929D-762600EDF10C}" presName="accent_2" presStyleCnt="0"/>
      <dgm:spPr/>
    </dgm:pt>
    <dgm:pt modelId="{023991C3-CE36-44E3-BC00-5FC91A9C91F1}" type="pres">
      <dgm:prSet presAssocID="{E7971CA7-B75A-429A-929D-762600EDF10C}" presName="accentRepeatNode" presStyleLbl="solidFgAcc1" presStyleIdx="1" presStyleCnt="4"/>
      <dgm:spPr/>
    </dgm:pt>
    <dgm:pt modelId="{019A9D84-9301-4C16-8956-3A106867A0DA}" type="pres">
      <dgm:prSet presAssocID="{E351CD51-DCA2-45DD-A724-F377D7F499B5}" presName="text_3" presStyleLbl="node1" presStyleIdx="2" presStyleCnt="4">
        <dgm:presLayoutVars>
          <dgm:bulletEnabled val="1"/>
        </dgm:presLayoutVars>
      </dgm:prSet>
      <dgm:spPr/>
    </dgm:pt>
    <dgm:pt modelId="{26AFF65A-2329-4895-851E-FD66563E5F41}" type="pres">
      <dgm:prSet presAssocID="{E351CD51-DCA2-45DD-A724-F377D7F499B5}" presName="accent_3" presStyleCnt="0"/>
      <dgm:spPr/>
    </dgm:pt>
    <dgm:pt modelId="{0F056462-25F0-43DF-8387-860EFC41807E}" type="pres">
      <dgm:prSet presAssocID="{E351CD51-DCA2-45DD-A724-F377D7F499B5}" presName="accentRepeatNode" presStyleLbl="solidFgAcc1" presStyleIdx="2" presStyleCnt="4"/>
      <dgm:spPr/>
    </dgm:pt>
    <dgm:pt modelId="{2D128A81-601D-45C2-BBD6-B951B97F44D8}" type="pres">
      <dgm:prSet presAssocID="{A9F5AC82-206E-4564-8C8E-DE9497D35BD8}" presName="text_4" presStyleLbl="node1" presStyleIdx="3" presStyleCnt="4">
        <dgm:presLayoutVars>
          <dgm:bulletEnabled val="1"/>
        </dgm:presLayoutVars>
      </dgm:prSet>
      <dgm:spPr/>
    </dgm:pt>
    <dgm:pt modelId="{93B09DAC-DED4-4DA8-B273-F56AFFE536D6}" type="pres">
      <dgm:prSet presAssocID="{A9F5AC82-206E-4564-8C8E-DE9497D35BD8}" presName="accent_4" presStyleCnt="0"/>
      <dgm:spPr/>
    </dgm:pt>
    <dgm:pt modelId="{440E1708-B5A6-40BD-AAA7-230BBE10F4B6}" type="pres">
      <dgm:prSet presAssocID="{A9F5AC82-206E-4564-8C8E-DE9497D35BD8}" presName="accentRepeatNode" presStyleLbl="solidFgAcc1" presStyleIdx="3" presStyleCnt="4"/>
      <dgm:spPr/>
    </dgm:pt>
  </dgm:ptLst>
  <dgm:cxnLst>
    <dgm:cxn modelId="{3E8FDA0B-954A-4BF6-B6ED-6D71F72D38B2}" type="presOf" srcId="{A9F5AC82-206E-4564-8C8E-DE9497D35BD8}" destId="{2D128A81-601D-45C2-BBD6-B951B97F44D8}" srcOrd="0" destOrd="0" presId="urn:microsoft.com/office/officeart/2008/layout/VerticalCurvedList"/>
    <dgm:cxn modelId="{5B80A830-DC04-4FB6-9375-CA5BE7685772}" type="presOf" srcId="{7A31BF01-B9F0-4D01-8AFA-6598B343108A}" destId="{F805EA28-BAA7-4680-A455-F4E7B82C7892}" srcOrd="0" destOrd="0" presId="urn:microsoft.com/office/officeart/2008/layout/VerticalCurvedList"/>
    <dgm:cxn modelId="{0303E93B-C6C3-404F-947A-29B00FE6EB0B}" srcId="{7E910937-CC83-4861-A6E6-50D6C2670549}" destId="{E351CD51-DCA2-45DD-A724-F377D7F499B5}" srcOrd="2" destOrd="0" parTransId="{C75E27FB-156D-4272-96D0-67CD655FC723}" sibTransId="{85E36DE7-ACA4-4D93-84C1-47823F5749E9}"/>
    <dgm:cxn modelId="{0474024A-A0AC-4544-A4C7-6352971EF24E}" srcId="{7E910937-CC83-4861-A6E6-50D6C2670549}" destId="{6F0F05E8-A379-4070-B072-6996C4A64999}" srcOrd="0" destOrd="0" parTransId="{1F69ECB7-BDFA-4C76-A28C-18D66623E757}" sibTransId="{7A31BF01-B9F0-4D01-8AFA-6598B343108A}"/>
    <dgm:cxn modelId="{4832BD51-DC97-431A-BA16-D54EAD69D1EE}" srcId="{7E910937-CC83-4861-A6E6-50D6C2670549}" destId="{A9F5AC82-206E-4564-8C8E-DE9497D35BD8}" srcOrd="3" destOrd="0" parTransId="{BD5DCF90-EE7C-4EAD-AA9F-F9E1ED43279D}" sibTransId="{547BA95F-851A-4D6B-AD2C-E7DA6DB2D7FE}"/>
    <dgm:cxn modelId="{E0724D87-A76F-4D02-9F26-C910D2621B7B}" type="presOf" srcId="{7E910937-CC83-4861-A6E6-50D6C2670549}" destId="{EB550772-0DF6-415C-B230-FB94AEF5B322}" srcOrd="0" destOrd="0" presId="urn:microsoft.com/office/officeart/2008/layout/VerticalCurvedList"/>
    <dgm:cxn modelId="{3BD08297-417B-4EEA-9F34-ABC645825473}" type="presOf" srcId="{E351CD51-DCA2-45DD-A724-F377D7F499B5}" destId="{019A9D84-9301-4C16-8956-3A106867A0DA}" srcOrd="0" destOrd="0" presId="urn:microsoft.com/office/officeart/2008/layout/VerticalCurvedList"/>
    <dgm:cxn modelId="{2A3AA5A9-A32F-409A-8540-39614E325401}" srcId="{7E910937-CC83-4861-A6E6-50D6C2670549}" destId="{E7971CA7-B75A-429A-929D-762600EDF10C}" srcOrd="1" destOrd="0" parTransId="{48E134AD-5949-45EC-B9EC-BF6CCFBFF434}" sibTransId="{8EE63411-3172-49EF-8210-87A1517CAC90}"/>
    <dgm:cxn modelId="{EDF547DD-BD7E-4EF5-BD3A-5A433134170D}" type="presOf" srcId="{E7971CA7-B75A-429A-929D-762600EDF10C}" destId="{FEA8CD53-8DE8-4E46-BADD-AF934DC8DA95}" srcOrd="0" destOrd="0" presId="urn:microsoft.com/office/officeart/2008/layout/VerticalCurvedList"/>
    <dgm:cxn modelId="{F243A7F5-1D7E-4214-A6BA-C9F15965084E}" type="presOf" srcId="{6F0F05E8-A379-4070-B072-6996C4A64999}" destId="{2588737B-F535-4C30-AB33-F16ACD4DC9E3}" srcOrd="0" destOrd="0" presId="urn:microsoft.com/office/officeart/2008/layout/VerticalCurvedList"/>
    <dgm:cxn modelId="{45EB6E72-DC85-4E26-BA0F-19CFB871B490}" type="presParOf" srcId="{EB550772-0DF6-415C-B230-FB94AEF5B322}" destId="{F6982487-75ED-4EFE-8185-C8895586ECAE}" srcOrd="0" destOrd="0" presId="urn:microsoft.com/office/officeart/2008/layout/VerticalCurvedList"/>
    <dgm:cxn modelId="{D2CEEF94-A623-47AE-96E4-E5F56EEDE780}" type="presParOf" srcId="{F6982487-75ED-4EFE-8185-C8895586ECAE}" destId="{BCA0A1DC-9049-44C9-A353-3AC5212CE0D3}" srcOrd="0" destOrd="0" presId="urn:microsoft.com/office/officeart/2008/layout/VerticalCurvedList"/>
    <dgm:cxn modelId="{9A44EC74-DE51-41A6-8308-01415B563C3B}" type="presParOf" srcId="{BCA0A1DC-9049-44C9-A353-3AC5212CE0D3}" destId="{61A46440-F3E0-48DB-8BC2-F80FF98F7E52}" srcOrd="0" destOrd="0" presId="urn:microsoft.com/office/officeart/2008/layout/VerticalCurvedList"/>
    <dgm:cxn modelId="{81A3269B-50D4-48A8-9DB7-E84659ACEF2B}" type="presParOf" srcId="{BCA0A1DC-9049-44C9-A353-3AC5212CE0D3}" destId="{F805EA28-BAA7-4680-A455-F4E7B82C7892}" srcOrd="1" destOrd="0" presId="urn:microsoft.com/office/officeart/2008/layout/VerticalCurvedList"/>
    <dgm:cxn modelId="{04D348AA-2961-405B-985C-223DC64B8F51}" type="presParOf" srcId="{BCA0A1DC-9049-44C9-A353-3AC5212CE0D3}" destId="{645FF996-3E57-4EA2-844F-665BF4F4F1E8}" srcOrd="2" destOrd="0" presId="urn:microsoft.com/office/officeart/2008/layout/VerticalCurvedList"/>
    <dgm:cxn modelId="{45BC7A60-9AFB-4763-92B1-60EAB8903DA9}" type="presParOf" srcId="{BCA0A1DC-9049-44C9-A353-3AC5212CE0D3}" destId="{8149663C-18DD-496E-8A73-BA58962A970D}" srcOrd="3" destOrd="0" presId="urn:microsoft.com/office/officeart/2008/layout/VerticalCurvedList"/>
    <dgm:cxn modelId="{310E8F1E-249B-4DD1-B613-783F0A80DCD9}" type="presParOf" srcId="{F6982487-75ED-4EFE-8185-C8895586ECAE}" destId="{2588737B-F535-4C30-AB33-F16ACD4DC9E3}" srcOrd="1" destOrd="0" presId="urn:microsoft.com/office/officeart/2008/layout/VerticalCurvedList"/>
    <dgm:cxn modelId="{E827E652-5B82-408F-A53D-7099CF3D03D0}" type="presParOf" srcId="{F6982487-75ED-4EFE-8185-C8895586ECAE}" destId="{5301EEDD-7011-4615-B1F2-0FD53B7A2D5B}" srcOrd="2" destOrd="0" presId="urn:microsoft.com/office/officeart/2008/layout/VerticalCurvedList"/>
    <dgm:cxn modelId="{CE40C60E-C9F4-4E93-A5C4-4C32F7C0D427}" type="presParOf" srcId="{5301EEDD-7011-4615-B1F2-0FD53B7A2D5B}" destId="{CF41F91B-3734-4279-9AD7-7E5CF91E74FB}" srcOrd="0" destOrd="0" presId="urn:microsoft.com/office/officeart/2008/layout/VerticalCurvedList"/>
    <dgm:cxn modelId="{4CE386A0-973B-4B42-8891-80EE9C468E4F}" type="presParOf" srcId="{F6982487-75ED-4EFE-8185-C8895586ECAE}" destId="{FEA8CD53-8DE8-4E46-BADD-AF934DC8DA95}" srcOrd="3" destOrd="0" presId="urn:microsoft.com/office/officeart/2008/layout/VerticalCurvedList"/>
    <dgm:cxn modelId="{0BD7E77E-B732-4372-A8E8-3F4B7A9B4E69}" type="presParOf" srcId="{F6982487-75ED-4EFE-8185-C8895586ECAE}" destId="{1E2B3413-A55A-4244-8013-58ED7E5A7D65}" srcOrd="4" destOrd="0" presId="urn:microsoft.com/office/officeart/2008/layout/VerticalCurvedList"/>
    <dgm:cxn modelId="{FC0C7E69-2228-4CDE-9017-EE5B269DA7FB}" type="presParOf" srcId="{1E2B3413-A55A-4244-8013-58ED7E5A7D65}" destId="{023991C3-CE36-44E3-BC00-5FC91A9C91F1}" srcOrd="0" destOrd="0" presId="urn:microsoft.com/office/officeart/2008/layout/VerticalCurvedList"/>
    <dgm:cxn modelId="{F8BCD6F1-0C8D-46EA-878B-10267FAD55DE}" type="presParOf" srcId="{F6982487-75ED-4EFE-8185-C8895586ECAE}" destId="{019A9D84-9301-4C16-8956-3A106867A0DA}" srcOrd="5" destOrd="0" presId="urn:microsoft.com/office/officeart/2008/layout/VerticalCurvedList"/>
    <dgm:cxn modelId="{B642A9E3-3C56-4D20-858D-7E83210457BF}" type="presParOf" srcId="{F6982487-75ED-4EFE-8185-C8895586ECAE}" destId="{26AFF65A-2329-4895-851E-FD66563E5F41}" srcOrd="6" destOrd="0" presId="urn:microsoft.com/office/officeart/2008/layout/VerticalCurvedList"/>
    <dgm:cxn modelId="{11E542CF-38F5-4743-AD16-D110A066479B}" type="presParOf" srcId="{26AFF65A-2329-4895-851E-FD66563E5F41}" destId="{0F056462-25F0-43DF-8387-860EFC41807E}" srcOrd="0" destOrd="0" presId="urn:microsoft.com/office/officeart/2008/layout/VerticalCurvedList"/>
    <dgm:cxn modelId="{B087D035-D2B4-42C1-9855-D907ABA8BD79}" type="presParOf" srcId="{F6982487-75ED-4EFE-8185-C8895586ECAE}" destId="{2D128A81-601D-45C2-BBD6-B951B97F44D8}" srcOrd="7" destOrd="0" presId="urn:microsoft.com/office/officeart/2008/layout/VerticalCurvedList"/>
    <dgm:cxn modelId="{5AE99D7E-1F2F-42E7-B5BD-2ED61204007C}" type="presParOf" srcId="{F6982487-75ED-4EFE-8185-C8895586ECAE}" destId="{93B09DAC-DED4-4DA8-B273-F56AFFE536D6}" srcOrd="8" destOrd="0" presId="urn:microsoft.com/office/officeart/2008/layout/VerticalCurvedList"/>
    <dgm:cxn modelId="{3D7F5136-1D6E-4F85-9DE4-66AEDACE11F5}" type="presParOf" srcId="{93B09DAC-DED4-4DA8-B273-F56AFFE536D6}" destId="{440E1708-B5A6-40BD-AAA7-230BBE10F4B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5FAF4-AFA3-41C2-870A-EB3249EE0F6F}">
      <dsp:nvSpPr>
        <dsp:cNvPr id="0" name=""/>
        <dsp:cNvSpPr/>
      </dsp:nvSpPr>
      <dsp:spPr>
        <a:xfrm>
          <a:off x="0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Logic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Työnkulku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Prosessit</a:t>
          </a:r>
        </a:p>
      </dsp:txBody>
      <dsp:txXfrm>
        <a:off x="0" y="1740535"/>
        <a:ext cx="2053828" cy="1740535"/>
      </dsp:txXfrm>
    </dsp:sp>
    <dsp:sp modelId="{6FC17399-9E0B-4FD9-855A-89012E0DD3FC}">
      <dsp:nvSpPr>
        <dsp:cNvPr id="0" name=""/>
        <dsp:cNvSpPr/>
      </dsp:nvSpPr>
      <dsp:spPr>
        <a:xfrm>
          <a:off x="30241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83090-6C0F-44BA-97E4-57391867C5BA}">
      <dsp:nvSpPr>
        <dsp:cNvPr id="0" name=""/>
        <dsp:cNvSpPr/>
      </dsp:nvSpPr>
      <dsp:spPr>
        <a:xfrm>
          <a:off x="2115442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Storage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Tiedostot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Taulut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Jonot</a:t>
          </a:r>
        </a:p>
      </dsp:txBody>
      <dsp:txXfrm>
        <a:off x="2115442" y="1740535"/>
        <a:ext cx="2053828" cy="1740535"/>
      </dsp:txXfrm>
    </dsp:sp>
    <dsp:sp modelId="{A5220751-3570-478A-B308-51345CF966CB}">
      <dsp:nvSpPr>
        <dsp:cNvPr id="0" name=""/>
        <dsp:cNvSpPr/>
      </dsp:nvSpPr>
      <dsp:spPr>
        <a:xfrm>
          <a:off x="2417859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E3580-55BF-4A45-9A4F-CD35CAD6FF2B}">
      <dsp:nvSpPr>
        <dsp:cNvPr id="0" name=""/>
        <dsp:cNvSpPr/>
      </dsp:nvSpPr>
      <dsp:spPr>
        <a:xfrm>
          <a:off x="4230885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Kognitiiviset palvelut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Tekstin analysointi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Käännös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Kuvan analysointi</a:t>
          </a:r>
        </a:p>
      </dsp:txBody>
      <dsp:txXfrm>
        <a:off x="4230885" y="1740535"/>
        <a:ext cx="2053828" cy="1740535"/>
      </dsp:txXfrm>
    </dsp:sp>
    <dsp:sp modelId="{86505585-7864-4752-BFCB-491223942ACA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03FD8-E702-4480-8224-982202F240B3}">
      <dsp:nvSpPr>
        <dsp:cNvPr id="0" name=""/>
        <dsp:cNvSpPr/>
      </dsp:nvSpPr>
      <dsp:spPr>
        <a:xfrm>
          <a:off x="6346328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Function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Koodatut funktiot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Koodipohjaiset työnkulut</a:t>
          </a:r>
        </a:p>
      </dsp:txBody>
      <dsp:txXfrm>
        <a:off x="6346328" y="1740535"/>
        <a:ext cx="2053828" cy="1740535"/>
      </dsp:txXfrm>
    </dsp:sp>
    <dsp:sp modelId="{EB205C60-D2A8-4251-B195-07295B0B6BEF}">
      <dsp:nvSpPr>
        <dsp:cNvPr id="0" name=""/>
        <dsp:cNvSpPr/>
      </dsp:nvSpPr>
      <dsp:spPr>
        <a:xfrm>
          <a:off x="6648745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D3C38-2D7F-4D41-80E6-C03AE1F7128F}">
      <dsp:nvSpPr>
        <dsp:cNvPr id="0" name=""/>
        <dsp:cNvSpPr/>
      </dsp:nvSpPr>
      <dsp:spPr>
        <a:xfrm>
          <a:off x="8461771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SendGrid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Sähköpostit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Markkinointi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Analysointi</a:t>
          </a:r>
        </a:p>
      </dsp:txBody>
      <dsp:txXfrm>
        <a:off x="8461771" y="1740535"/>
        <a:ext cx="2053828" cy="1740535"/>
      </dsp:txXfrm>
    </dsp:sp>
    <dsp:sp modelId="{52C84A34-99B0-4D20-A8B3-9BD9FEE6FBE5}">
      <dsp:nvSpPr>
        <dsp:cNvPr id="0" name=""/>
        <dsp:cNvSpPr/>
      </dsp:nvSpPr>
      <dsp:spPr>
        <a:xfrm>
          <a:off x="876418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79883-0367-4575-88E8-BA116B3D97A2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52185-C0F2-473B-9765-23009A36AF62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Asiakaspalautteen analysointi</a:t>
          </a:r>
        </a:p>
      </dsp:txBody>
      <dsp:txXfrm>
        <a:off x="2239099" y="0"/>
        <a:ext cx="8276500" cy="1359793"/>
      </dsp:txXfrm>
    </dsp:sp>
    <dsp:sp modelId="{1168AC5C-2D45-46F8-AE43-EC3D95E595FD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C16A8-BB6B-4EEA-B177-73DEBA128EB4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Dokumenttien julkaisu</a:t>
          </a:r>
        </a:p>
      </dsp:txBody>
      <dsp:txXfrm>
        <a:off x="2239099" y="1495772"/>
        <a:ext cx="8276500" cy="1359793"/>
      </dsp:txXfrm>
    </dsp:sp>
    <dsp:sp modelId="{B13584BF-F19D-4BCD-BCCE-5EE7BB5253EE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87278-66DA-422B-A24D-B55646B9A981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Kuvan analysointi</a:t>
          </a:r>
        </a:p>
      </dsp:txBody>
      <dsp:txXfrm>
        <a:off x="2239099" y="2991544"/>
        <a:ext cx="8276500" cy="1359793"/>
      </dsp:txXfrm>
    </dsp:sp>
    <dsp:sp modelId="{98FFF28A-27CF-43AC-9252-47679D38D183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5EA28-BAA7-4680-A455-F4E7B82C7892}">
      <dsp:nvSpPr>
        <dsp:cNvPr id="0" name=""/>
        <dsp:cNvSpPr/>
      </dsp:nvSpPr>
      <dsp:spPr>
        <a:xfrm>
          <a:off x="-4662155" y="-714718"/>
          <a:ext cx="5553380" cy="5553380"/>
        </a:xfrm>
        <a:prstGeom prst="blockArc">
          <a:avLst>
            <a:gd name="adj1" fmla="val 18900000"/>
            <a:gd name="adj2" fmla="val 2700000"/>
            <a:gd name="adj3" fmla="val 389"/>
          </a:avLst>
        </a:pr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88737B-F535-4C30-AB33-F16ACD4DC9E3}">
      <dsp:nvSpPr>
        <dsp:cNvPr id="0" name=""/>
        <dsp:cNvSpPr/>
      </dsp:nvSpPr>
      <dsp:spPr>
        <a:xfrm>
          <a:off x="466782" y="317048"/>
          <a:ext cx="4631251" cy="634427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57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Power Automate vs. Logic Apps</a:t>
          </a:r>
        </a:p>
      </dsp:txBody>
      <dsp:txXfrm>
        <a:off x="466782" y="317048"/>
        <a:ext cx="4631251" cy="634427"/>
      </dsp:txXfrm>
    </dsp:sp>
    <dsp:sp modelId="{CF41F91B-3734-4279-9AD7-7E5CF91E74FB}">
      <dsp:nvSpPr>
        <dsp:cNvPr id="0" name=""/>
        <dsp:cNvSpPr/>
      </dsp:nvSpPr>
      <dsp:spPr>
        <a:xfrm>
          <a:off x="70265" y="237745"/>
          <a:ext cx="793034" cy="7930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8CD53-8DE8-4E46-BADD-AF934DC8DA95}">
      <dsp:nvSpPr>
        <dsp:cNvPr id="0" name=""/>
        <dsp:cNvSpPr/>
      </dsp:nvSpPr>
      <dsp:spPr>
        <a:xfrm>
          <a:off x="830514" y="1268855"/>
          <a:ext cx="4267520" cy="634427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57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 dirty="0"/>
            <a:t>Laskutus käytön mukaan</a:t>
          </a:r>
        </a:p>
      </dsp:txBody>
      <dsp:txXfrm>
        <a:off x="830514" y="1268855"/>
        <a:ext cx="4267520" cy="634427"/>
      </dsp:txXfrm>
    </dsp:sp>
    <dsp:sp modelId="{023991C3-CE36-44E3-BC00-5FC91A9C91F1}">
      <dsp:nvSpPr>
        <dsp:cNvPr id="0" name=""/>
        <dsp:cNvSpPr/>
      </dsp:nvSpPr>
      <dsp:spPr>
        <a:xfrm>
          <a:off x="433997" y="1189551"/>
          <a:ext cx="793034" cy="7930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9A9D84-9301-4C16-8956-3A106867A0DA}">
      <dsp:nvSpPr>
        <dsp:cNvPr id="0" name=""/>
        <dsp:cNvSpPr/>
      </dsp:nvSpPr>
      <dsp:spPr>
        <a:xfrm>
          <a:off x="830514" y="2220661"/>
          <a:ext cx="4267520" cy="634427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57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/>
            <a:t>”Hintatiedottomuus”</a:t>
          </a:r>
        </a:p>
      </dsp:txBody>
      <dsp:txXfrm>
        <a:off x="830514" y="2220661"/>
        <a:ext cx="4267520" cy="634427"/>
      </dsp:txXfrm>
    </dsp:sp>
    <dsp:sp modelId="{0F056462-25F0-43DF-8387-860EFC41807E}">
      <dsp:nvSpPr>
        <dsp:cNvPr id="0" name=""/>
        <dsp:cNvSpPr/>
      </dsp:nvSpPr>
      <dsp:spPr>
        <a:xfrm>
          <a:off x="433997" y="2141357"/>
          <a:ext cx="793034" cy="7930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28A81-601D-45C2-BBD6-B951B97F44D8}">
      <dsp:nvSpPr>
        <dsp:cNvPr id="0" name=""/>
        <dsp:cNvSpPr/>
      </dsp:nvSpPr>
      <dsp:spPr>
        <a:xfrm>
          <a:off x="466782" y="3172467"/>
          <a:ext cx="4631251" cy="634427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57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 dirty="0"/>
            <a:t>”Do-it-all” -työnkulut</a:t>
          </a:r>
        </a:p>
      </dsp:txBody>
      <dsp:txXfrm>
        <a:off x="466782" y="3172467"/>
        <a:ext cx="4631251" cy="634427"/>
      </dsp:txXfrm>
    </dsp:sp>
    <dsp:sp modelId="{440E1708-B5A6-40BD-AAA7-230BBE10F4B6}">
      <dsp:nvSpPr>
        <dsp:cNvPr id="0" name=""/>
        <dsp:cNvSpPr/>
      </dsp:nvSpPr>
      <dsp:spPr>
        <a:xfrm>
          <a:off x="70265" y="3093164"/>
          <a:ext cx="793034" cy="7930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7T16:53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0 592,'0'0'600,"0"0"-280,0 0 96,0 0-312,0 0-96,-350 222-8,302-190-120,0-6 16,-15-7-112,15-13-328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014D-D898-4A91-9C17-A1841E38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C2496-ECC6-4584-9CC4-DC31477B9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DA611-C351-415A-8FD7-1114C5A9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B5BA-2A78-40BF-9252-6EBAB9BB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3283-B682-42B5-AA17-24E73184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57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3D4E-BCA0-4788-AFDC-F1EF772C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45DF9-FAE0-4284-B38E-C5B078826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61B0-B884-45B2-8D8A-74B208E7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D5E10-8274-4283-BCEB-7A552B27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5583-65CD-469D-BCF4-2C2756B0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066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B79F7-AAB0-4A88-B588-E99A2DA04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4C569-ADA3-491B-9687-D8472FC5A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C6590-CFE3-4130-B515-2AE6E4DF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4B24-D79A-4EB1-A952-7BE33F54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1B397-C939-49F4-AEFD-CE2D8692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787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E2E4-AA3A-4262-968F-93E9E1C4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93B1-493B-48C7-AECF-4CE3C9E3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A262-A3F0-4560-A959-8437BCA0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095D-DBC7-4BD7-8B54-0AEBF8D8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759A-4E45-4838-A910-FD77E398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04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E3D1-368A-40FE-AB1E-93DD72EE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E5AC1-1310-4C23-BB18-4DA2DFD1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3F7F-5B4D-422F-A8C1-8D58D951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8257F-2C02-43BA-AE4C-7D5F3C3C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1ADFE-FFFD-4884-9F81-E4A5C04D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3383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FC1-FFC0-489A-BA50-1B6972F9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BD13-7E67-4E41-A871-F97BF6BF7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FFFB3-5B12-499F-B6EC-E6221F9B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A980-A6C4-4DDC-8011-B493EBD8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E6D5D-68B3-4934-9622-A4CC0386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12F35-231D-4A2D-81BF-397884C7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538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61AC-6AC9-4491-9E9F-0AC158B9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B672-18CC-4DC9-B338-C545716A6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B6645-FEA2-4A7E-BC6E-96F90A1A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C4B20-D2AA-4C05-9036-DD3A3BB3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96EC5-0323-4DDF-BB4B-9C47A1195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DE5A0-B5D4-49C6-8DD0-9DEC8D3A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AF711-DAA8-46C8-B356-8014D83D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BCB93-A6A1-47B2-BB4E-1EB64CDF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151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BA28-1576-400E-9811-80F5EEAB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A7938-0F41-4F34-BB96-B55F4178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16124-F750-44A2-B106-B6F3AC4E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301F-0804-4DBE-9A3E-881DEE93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02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E220F-2E3A-4E01-B5F6-3C4A7E4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872D1-FCEE-4745-B7BC-2A4B9797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A9B3-BECB-4890-9C6F-0047FFAC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264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B84E-5333-468D-827A-2A9FA242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41C9-0EE7-4032-AA09-7D1E6E88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AAA2E-2975-4EFF-93D1-A979CC1C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CCDFC-11E2-4A8C-B792-BCDDD315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195EE-BD43-44DA-9697-C3C56CEC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D249E-BB48-45D7-9299-C3D37CCF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137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5B45-F8C8-4E26-A2FA-3F0136A4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9203-DA11-4712-B7A5-0CCC4C0D0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3AE4-9BB1-4F6A-8890-9DC993AB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8AC5F-DC90-4670-A831-663D1A2E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D9CBB-6EC2-444C-871B-F91681DB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928C3-AE18-4CA9-A26C-F690AEAC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47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9B8C8-E1B5-491E-B298-657DCD9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9B3-88E0-484C-94A3-8CE952D82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0E348-95B5-437E-9291-C5BBE3E76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2B8F-DF75-4543-BF79-62EB631C94CD}" type="datetimeFigureOut">
              <a:rPr lang="fi-FI" smtClean="0"/>
              <a:t>28.4.2020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FE671-8239-4279-B4B0-7376A7593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C5872-0490-490F-89D4-9BB7C1BCE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703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mikaberglund.com/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louds in the sky&#10;&#10;Description automatically generated">
            <a:extLst>
              <a:ext uri="{FF2B5EF4-FFF2-40B4-BE49-F238E27FC236}">
                <a16:creationId xmlns:a16="http://schemas.microsoft.com/office/drawing/2014/main" id="{6ACF6021-4FDE-4D15-A4BF-A56B16321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01B62-7287-436A-ABA9-D8A48E31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fi-FI" sz="7400" dirty="0">
                <a:solidFill>
                  <a:srgbClr val="FFFFFF"/>
                </a:solidFill>
              </a:rPr>
              <a:t>Office 365 ja Azure –palveluiden yhdistäminen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B7847-C528-4EEC-814C-1347410A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595" y="1200152"/>
            <a:ext cx="2959904" cy="4457696"/>
          </a:xfrm>
        </p:spPr>
        <p:txBody>
          <a:bodyPr anchor="ctr">
            <a:normAutofit/>
          </a:bodyPr>
          <a:lstStyle/>
          <a:p>
            <a:pPr algn="r"/>
            <a:r>
              <a:rPr lang="fi-FI" sz="2800" dirty="0"/>
              <a:t>Mika Berglund</a:t>
            </a:r>
          </a:p>
          <a:p>
            <a:pPr algn="r"/>
            <a:r>
              <a:rPr lang="fi-FI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endParaRPr lang="fi-FI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14:cNvPr>
              <p14:cNvContentPartPr/>
              <p14:nvPr/>
            </p14:nvContentPartPr>
            <p14:xfrm>
              <a:off x="14054440" y="-1009420"/>
              <a:ext cx="201240" cy="11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45800" y="-1018420"/>
                <a:ext cx="218880" cy="127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1D32E297-3F30-4933-8074-A4284C9AB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7635" y="240228"/>
            <a:ext cx="1426038" cy="10971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0A77CF-469A-4CD5-8F9E-2261974AD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203" y="257908"/>
            <a:ext cx="953798" cy="1144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74FFC-E8AB-4BA2-A322-B2FBFD23A3DC}"/>
              </a:ext>
            </a:extLst>
          </p:cNvPr>
          <p:cNvSpPr txBox="1"/>
          <p:nvPr/>
        </p:nvSpPr>
        <p:spPr>
          <a:xfrm>
            <a:off x="1518175" y="97925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8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8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82D6-1B33-4ED9-B549-947FF565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Kuvan analysointi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4A08862-CC67-45D5-9AA3-845FBC02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10407212" y="4613589"/>
            <a:ext cx="1399309" cy="1440873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B1AF4D-2CD1-4EDE-A479-D87D824D6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24" y="4534713"/>
            <a:ext cx="1598626" cy="1598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0AAA1-08F9-470F-A7F7-826E048B248B}"/>
              </a:ext>
            </a:extLst>
          </p:cNvPr>
          <p:cNvSpPr txBox="1"/>
          <p:nvPr/>
        </p:nvSpPr>
        <p:spPr>
          <a:xfrm>
            <a:off x="7317971" y="6045073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6" name="Picture 5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0B1C329D-B9CE-4BB4-AFAA-51CC2256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23" y="1883861"/>
            <a:ext cx="1157900" cy="11579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54D608A-DCA2-40A1-9B10-121E05EC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69" y="1954634"/>
            <a:ext cx="1016354" cy="1016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30C14-B15A-49CF-9AD8-8BB29FCB9938}"/>
              </a:ext>
            </a:extLst>
          </p:cNvPr>
          <p:cNvSpPr txBox="1"/>
          <p:nvPr/>
        </p:nvSpPr>
        <p:spPr>
          <a:xfrm>
            <a:off x="10502341" y="6045073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A0272-2F33-42C5-BDE3-F51529633CC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7969137" y="3041761"/>
            <a:ext cx="10636" cy="149295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2F522-EB7B-42DA-9F69-92FFC0F013A3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8768450" y="5334026"/>
            <a:ext cx="1638762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0A95C5-85C8-46F6-B36A-97F8FCC5DE77}"/>
              </a:ext>
            </a:extLst>
          </p:cNvPr>
          <p:cNvSpPr txBox="1"/>
          <p:nvPr/>
        </p:nvSpPr>
        <p:spPr>
          <a:xfrm>
            <a:off x="7081931" y="1560693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D59B5-0496-495A-83F7-993CDE694EB8}"/>
              </a:ext>
            </a:extLst>
          </p:cNvPr>
          <p:cNvSpPr txBox="1"/>
          <p:nvPr/>
        </p:nvSpPr>
        <p:spPr>
          <a:xfrm>
            <a:off x="3484577" y="1533360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5E41C7-6A69-4CB1-8135-30D9443D24E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883223" y="2462811"/>
            <a:ext cx="2517600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BB1426E-462E-4A83-A9F1-1B3C61EF7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6" y="1800029"/>
            <a:ext cx="1004528" cy="13255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A70918-8999-4173-A55B-F5FB7049EE5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240104" y="2462811"/>
            <a:ext cx="2626765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2DAA1063-CEE2-4744-8B73-303CFA127B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15" y="5496999"/>
            <a:ext cx="1598626" cy="9429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D64E16-3DCD-4BB1-932B-73F697B8AF62}"/>
              </a:ext>
            </a:extLst>
          </p:cNvPr>
          <p:cNvSpPr txBox="1"/>
          <p:nvPr/>
        </p:nvSpPr>
        <p:spPr>
          <a:xfrm>
            <a:off x="1544206" y="6422412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C8F42D-0978-401A-BD54-731441F8B5BA}"/>
              </a:ext>
            </a:extLst>
          </p:cNvPr>
          <p:cNvSpPr txBox="1"/>
          <p:nvPr/>
        </p:nvSpPr>
        <p:spPr>
          <a:xfrm>
            <a:off x="1938008" y="3194953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Maps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A99DF2-6C12-4F4A-85B4-BFBCCF9F57B1}"/>
              </a:ext>
            </a:extLst>
          </p:cNvPr>
          <p:cNvCxnSpPr>
            <a:cxnSpLocks/>
            <a:stCxn id="21" idx="3"/>
            <a:endCxn id="30" idx="2"/>
          </p:cNvCxnSpPr>
          <p:nvPr/>
        </p:nvCxnSpPr>
        <p:spPr>
          <a:xfrm>
            <a:off x="2797380" y="4117918"/>
            <a:ext cx="1981313" cy="121610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D2E427-797B-4279-B007-D0D72332CF55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>
            <a:off x="5531062" y="5334025"/>
            <a:ext cx="1638762" cy="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446647-5EB1-4AF0-B9FC-6B0F87C85FA6}"/>
              </a:ext>
            </a:extLst>
          </p:cNvPr>
          <p:cNvGrpSpPr/>
          <p:nvPr/>
        </p:nvGrpSpPr>
        <p:grpSpPr>
          <a:xfrm>
            <a:off x="2018775" y="2025417"/>
            <a:ext cx="874786" cy="874786"/>
            <a:chOff x="9835715" y="2546333"/>
            <a:chExt cx="874786" cy="87478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DDFCD8-DDB5-47D2-9B07-9E99C9012990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7" name="Picture 26" descr="A close up of a sign&#10;&#10;Description automatically generated">
              <a:extLst>
                <a:ext uri="{FF2B5EF4-FFF2-40B4-BE49-F238E27FC236}">
                  <a16:creationId xmlns:a16="http://schemas.microsoft.com/office/drawing/2014/main" id="{3CD3ED70-C8BD-4669-B6EE-82EBE78C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CB1911-94DC-486F-BD54-66CDD436EC61}"/>
              </a:ext>
            </a:extLst>
          </p:cNvPr>
          <p:cNvSpPr txBox="1"/>
          <p:nvPr/>
        </p:nvSpPr>
        <p:spPr>
          <a:xfrm>
            <a:off x="1898867" y="1652746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947323-9116-4257-B5D7-D8AD8FCE2315}"/>
              </a:ext>
            </a:extLst>
          </p:cNvPr>
          <p:cNvGrpSpPr/>
          <p:nvPr/>
        </p:nvGrpSpPr>
        <p:grpSpPr>
          <a:xfrm>
            <a:off x="4778693" y="4957840"/>
            <a:ext cx="752369" cy="752369"/>
            <a:chOff x="5486400" y="1003300"/>
            <a:chExt cx="1089660" cy="10896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CDC9709-BE4C-423A-A799-EFF09459F27C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1" name="Picture 3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019313E9-C29A-432E-987A-14449EAE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1E58C3A-A129-4A9D-A5C7-4DCFDAEE1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6" y="3608077"/>
            <a:ext cx="792644" cy="101968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984EB4-B5CE-49A5-84BD-634382F712A2}"/>
              </a:ext>
            </a:extLst>
          </p:cNvPr>
          <p:cNvSpPr txBox="1"/>
          <p:nvPr/>
        </p:nvSpPr>
        <p:spPr>
          <a:xfrm>
            <a:off x="4145724" y="60706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2196FC-C209-48A7-9FCC-873C6BA9282E}"/>
              </a:ext>
            </a:extLst>
          </p:cNvPr>
          <p:cNvCxnSpPr>
            <a:cxnSpLocks/>
            <a:stCxn id="39" idx="3"/>
            <a:endCxn id="30" idx="2"/>
          </p:cNvCxnSpPr>
          <p:nvPr/>
        </p:nvCxnSpPr>
        <p:spPr>
          <a:xfrm flipV="1">
            <a:off x="3315741" y="5334025"/>
            <a:ext cx="1462952" cy="63444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96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Azure-kustannukset, </a:t>
            </a:r>
            <a:r>
              <a:rPr lang="fi-FI" sz="4000" dirty="0"/>
              <a:t>kuvien alalysointi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00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liitin (connector)</a:t>
            </a:r>
          </a:p>
          <a:p>
            <a:pPr lvl="1"/>
            <a:r>
              <a:rPr lang="fi-FI" sz="2200" dirty="0"/>
              <a:t>1 * toiminto (action)</a:t>
            </a:r>
          </a:p>
          <a:p>
            <a:pPr lvl="1"/>
            <a:r>
              <a:rPr lang="fi-FI" sz="2200" dirty="0"/>
              <a:t>1 000 palautetta: (2 * 0,000106 + 1 * 0,000022) * 1000 = 0,234‬ EUR</a:t>
            </a:r>
          </a:p>
          <a:p>
            <a:r>
              <a:rPr lang="fi-FI" sz="2600" dirty="0"/>
              <a:t>Azure Maps</a:t>
            </a:r>
          </a:p>
          <a:p>
            <a:pPr lvl="1"/>
            <a:r>
              <a:rPr lang="fi-FI" sz="2200" dirty="0"/>
              <a:t>Ilmainen, 25 000 transaktiota</a:t>
            </a:r>
          </a:p>
          <a:p>
            <a:pPr lvl="1"/>
            <a:r>
              <a:rPr lang="fi-FI" sz="2200" dirty="0"/>
              <a:t>+ 0,42 EUR / 1 000 transaktiota</a:t>
            </a:r>
          </a:p>
          <a:p>
            <a:r>
              <a:rPr lang="fi-FI" sz="2200" dirty="0"/>
              <a:t>Cognitive Services, kuvan analysointi</a:t>
            </a:r>
          </a:p>
          <a:p>
            <a:pPr lvl="1"/>
            <a:r>
              <a:rPr lang="fi-FI" sz="2200" dirty="0"/>
              <a:t>Ilmainen, 5 000 transaktiota / kk</a:t>
            </a:r>
          </a:p>
          <a:p>
            <a:pPr lvl="1"/>
            <a:r>
              <a:rPr lang="fi-FI" sz="2200" dirty="0"/>
              <a:t>3,5 EUR / 1 000 transaktiota</a:t>
            </a:r>
            <a:endParaRPr lang="fi-FI" sz="2600" dirty="0"/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kk</a:t>
            </a:r>
          </a:p>
          <a:p>
            <a:pPr lvl="1"/>
            <a:r>
              <a:rPr lang="fi-FI" sz="2200" dirty="0"/>
              <a:t>Tallennukset: 0,046 EUR / 10 000 transaktiota</a:t>
            </a:r>
          </a:p>
          <a:p>
            <a:pPr lvl="1"/>
            <a:r>
              <a:rPr lang="fi-FI" sz="2200" dirty="0"/>
              <a:t>Luku: 0,004 EUR / 10 000 transaktiota</a:t>
            </a:r>
          </a:p>
          <a:p>
            <a:r>
              <a:rPr lang="fi-FI" sz="2600" dirty="0"/>
              <a:t>Web App + Function App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2514752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E08AA-997C-4E58-AE9A-83BE54EF6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/>
              <a:t>Sudenkuopat</a:t>
            </a:r>
          </a:p>
        </p:txBody>
      </p:sp>
      <p:pic>
        <p:nvPicPr>
          <p:cNvPr id="7" name="Picture 6" descr="A piano keyboard&#10;&#10;Description automatically generated">
            <a:extLst>
              <a:ext uri="{FF2B5EF4-FFF2-40B4-BE49-F238E27FC236}">
                <a16:creationId xmlns:a16="http://schemas.microsoft.com/office/drawing/2014/main" id="{C449F4F5-0AD4-4A04-B1A5-9A1538A1E4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23493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C8A860-C634-43D6-BC05-EE0EC184DC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123162"/>
              </p:ext>
            </p:extLst>
          </p:nvPr>
        </p:nvGraphicFramePr>
        <p:xfrm>
          <a:off x="6421700" y="2048256"/>
          <a:ext cx="5154168" cy="4123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682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black, man, laying&#10;&#10;Description automatically generated">
            <a:extLst>
              <a:ext uri="{FF2B5EF4-FFF2-40B4-BE49-F238E27FC236}">
                <a16:creationId xmlns:a16="http://schemas.microsoft.com/office/drawing/2014/main" id="{E5D98472-2397-4DC6-AFDF-D5C26E1DE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436" r="3872" b="2184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01E5F-4653-4C36-ACE2-FB630AA0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Mika Berglund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9DAC-6A74-4E21-BB44-FBD6A12F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 lnSpcReduction="10000"/>
          </a:bodyPr>
          <a:lstStyle/>
          <a:p>
            <a:r>
              <a:rPr lang="fi-FI" dirty="0"/>
              <a:t>IT-alalla 90-luvulta lähtien</a:t>
            </a:r>
          </a:p>
          <a:p>
            <a:r>
              <a:rPr lang="fi-FI" dirty="0"/>
              <a:t>Microsoftin tuotteet ja palvelut</a:t>
            </a:r>
          </a:p>
          <a:p>
            <a:pPr lvl="1"/>
            <a:r>
              <a:rPr lang="fi-FI" dirty="0"/>
              <a:t>Office 365</a:t>
            </a:r>
          </a:p>
          <a:p>
            <a:pPr lvl="1"/>
            <a:r>
              <a:rPr lang="fi-FI" dirty="0"/>
              <a:t>Azure</a:t>
            </a:r>
          </a:p>
          <a:p>
            <a:r>
              <a:rPr lang="fi-FI" dirty="0"/>
              <a:t>Työnantajat</a:t>
            </a:r>
          </a:p>
          <a:p>
            <a:pPr lvl="1"/>
            <a:r>
              <a:rPr lang="fi-FI" dirty="0"/>
              <a:t>Visual Systems</a:t>
            </a:r>
          </a:p>
          <a:p>
            <a:pPr lvl="1"/>
            <a:r>
              <a:rPr lang="fi-FI" dirty="0"/>
              <a:t>Tieto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r>
              <a:rPr lang="fi-FI" dirty="0"/>
              <a:t>Develore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endParaRPr lang="fi-FI" dirty="0"/>
          </a:p>
          <a:p>
            <a:pPr lvl="1"/>
            <a:r>
              <a:rPr lang="fi-FI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r>
              <a:rPr lang="fi-FI" dirty="0"/>
              <a:t> </a:t>
            </a:r>
          </a:p>
          <a:p>
            <a:endParaRPr lang="fi-FI" dirty="0"/>
          </a:p>
        </p:txBody>
      </p:sp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411617DB-7951-4519-B11E-E9F42F2E1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4" y="596899"/>
            <a:ext cx="2833485" cy="2832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79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lit up at night&#10;&#10;Description automatically generated">
            <a:extLst>
              <a:ext uri="{FF2B5EF4-FFF2-40B4-BE49-F238E27FC236}">
                <a16:creationId xmlns:a16="http://schemas.microsoft.com/office/drawing/2014/main" id="{EE4706C0-FCCD-4758-B5D7-5B2A66043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7" b="193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E15C1-2317-43FA-864F-4A4C71E7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Miksi hyödyntää Azure-palveluita?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06FA-5B2E-4FB0-A10F-910B7EEF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Azure-palveluissa paljon hyödynnettävää toiminnallisuutta</a:t>
            </a:r>
          </a:p>
          <a:p>
            <a:r>
              <a:rPr lang="fi-FI" dirty="0"/>
              <a:t>No-code/low-code –ratkaisut rajalliset</a:t>
            </a:r>
          </a:p>
          <a:p>
            <a:r>
              <a:rPr lang="fi-FI" dirty="0"/>
              <a:t>Power Automaten Premiumin</a:t>
            </a:r>
          </a:p>
          <a:p>
            <a:r>
              <a:rPr lang="fi-FI" dirty="0"/>
              <a:t>Office 365 –palvelut luonteeltaan henkilökohtaisia</a:t>
            </a:r>
          </a:p>
          <a:p>
            <a:r>
              <a:rPr lang="fi-FI" dirty="0"/>
              <a:t>Integraatiomahdollisuudet</a:t>
            </a:r>
          </a:p>
        </p:txBody>
      </p:sp>
    </p:spTree>
    <p:extLst>
      <p:ext uri="{BB962C8B-B14F-4D97-AF65-F5344CB8AC3E}">
        <p14:creationId xmlns:p14="http://schemas.microsoft.com/office/powerpoint/2010/main" val="186803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4B05-D2C1-4BE5-AC48-EFECB8E7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Tyypillisesti käytettävät Azure-palvelut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1772B-517B-45E9-8CAB-2A9E1F304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258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546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6B3AD-270C-4551-AC1F-7836C3B4446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Picture 6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B77EFD39-D3D4-482A-BCCF-F1F86CCB3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262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0FF43-304B-4944-B7FA-3EDB9158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</a:rPr>
              <a:t>Demot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462D33-63B3-45EA-88EC-D83E02D479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1239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22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AAD1-0F84-4F27-B930-CF6404E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Asiakaspalautteen käsittely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EBA2EFF-FA2C-4592-B3A6-54D04868B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7" t="13682" r="9391" b="13055"/>
          <a:stretch/>
        </p:blipFill>
        <p:spPr>
          <a:xfrm>
            <a:off x="3228108" y="3191683"/>
            <a:ext cx="1351319" cy="1292599"/>
          </a:xfr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C376570-E034-4D99-8D74-F2E2E4EE3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" y="3158719"/>
            <a:ext cx="1004528" cy="1325563"/>
          </a:xfrm>
          <a:prstGeom prst="rect">
            <a:avLst/>
          </a:prstGeom>
        </p:spPr>
      </p:pic>
      <p:pic>
        <p:nvPicPr>
          <p:cNvPr id="15" name="Picture 14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A9250175-F868-4154-AAD5-9182435C9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53" y="5433475"/>
            <a:ext cx="1598626" cy="9429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64D55F-685D-4FC7-B3A2-B618DD4DB817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6747166" y="4631766"/>
            <a:ext cx="0" cy="80170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AABF4-DEAB-427D-999E-F24B176AE2E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1515114" y="3821501"/>
            <a:ext cx="1712994" cy="1648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ACB78E-66EF-40EC-9CD0-95763BB8FCC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579427" y="3832453"/>
            <a:ext cx="1368426" cy="553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AEF6CB-68B8-4297-A366-9DE7D7B81A2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46479" y="2643520"/>
            <a:ext cx="2798008" cy="1188933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20068-3768-4D93-A332-3FF0FE99D027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7546479" y="3832453"/>
            <a:ext cx="2516540" cy="134747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DD46F6-CDF7-4F68-B552-28793DDA1CA0}"/>
              </a:ext>
            </a:extLst>
          </p:cNvPr>
          <p:cNvSpPr txBox="1"/>
          <p:nvPr/>
        </p:nvSpPr>
        <p:spPr>
          <a:xfrm>
            <a:off x="2968981" y="4430832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Microsoft Forms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B01F23-B7B3-45D6-A19E-DE8B8778A450}"/>
              </a:ext>
            </a:extLst>
          </p:cNvPr>
          <p:cNvGrpSpPr/>
          <p:nvPr/>
        </p:nvGrpSpPr>
        <p:grpSpPr>
          <a:xfrm>
            <a:off x="5947853" y="2789387"/>
            <a:ext cx="1598626" cy="1842379"/>
            <a:chOff x="5947853" y="2789387"/>
            <a:chExt cx="1598626" cy="1842379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FCC7D35A-DE5C-4430-994B-EAD51BB97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853" y="3033140"/>
              <a:ext cx="1598626" cy="159862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5A4022-DCE0-4224-9F90-29C8FF6754B2}"/>
                </a:ext>
              </a:extLst>
            </p:cNvPr>
            <p:cNvSpPr txBox="1"/>
            <p:nvPr/>
          </p:nvSpPr>
          <p:spPr>
            <a:xfrm>
              <a:off x="6096000" y="2789387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Logic Apps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A0D395-204E-4C22-9140-9484634C49A4}"/>
              </a:ext>
            </a:extLst>
          </p:cNvPr>
          <p:cNvGrpSpPr/>
          <p:nvPr/>
        </p:nvGrpSpPr>
        <p:grpSpPr>
          <a:xfrm>
            <a:off x="10344487" y="1595438"/>
            <a:ext cx="1096328" cy="1596246"/>
            <a:chOff x="9938087" y="1595438"/>
            <a:chExt cx="1096328" cy="1596246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5A29D42-58AC-470B-98C0-7B5D5A8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087" y="2095356"/>
              <a:ext cx="1096328" cy="109632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3604B-F4F6-4097-87C4-FC7F6333E769}"/>
                </a:ext>
              </a:extLst>
            </p:cNvPr>
            <p:cNvSpPr txBox="1"/>
            <p:nvPr/>
          </p:nvSpPr>
          <p:spPr>
            <a:xfrm>
              <a:off x="9938087" y="1595438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SendGrid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AFC3FB-92A5-430B-ABF3-E52E616D72C7}"/>
              </a:ext>
            </a:extLst>
          </p:cNvPr>
          <p:cNvGrpSpPr/>
          <p:nvPr/>
        </p:nvGrpSpPr>
        <p:grpSpPr>
          <a:xfrm>
            <a:off x="10063019" y="4380617"/>
            <a:ext cx="1737142" cy="1893659"/>
            <a:chOff x="9656619" y="4380617"/>
            <a:chExt cx="1737142" cy="1893659"/>
          </a:xfrm>
        </p:grpSpPr>
        <p:pic>
          <p:nvPicPr>
            <p:cNvPr id="7" name="Picture 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1F6AFB6-4760-48AD-A2A1-5DB5D8240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16" t="20605" r="17391" b="19307"/>
            <a:stretch/>
          </p:blipFill>
          <p:spPr>
            <a:xfrm>
              <a:off x="9656619" y="4380617"/>
              <a:ext cx="1697182" cy="15986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4B188C-AD3B-48BA-8385-61BDE13C7246}"/>
                </a:ext>
              </a:extLst>
            </p:cNvPr>
            <p:cNvSpPr txBox="1"/>
            <p:nvPr/>
          </p:nvSpPr>
          <p:spPr>
            <a:xfrm>
              <a:off x="9656619" y="5904944"/>
              <a:ext cx="1737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Microsoft Teams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3B2722-8837-4EF0-B10B-B09A2FB7C648}"/>
              </a:ext>
            </a:extLst>
          </p:cNvPr>
          <p:cNvSpPr txBox="1"/>
          <p:nvPr/>
        </p:nvSpPr>
        <p:spPr>
          <a:xfrm>
            <a:off x="5774944" y="6358888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98186-6372-43F8-BDDE-CD10CD6847FC}"/>
              </a:ext>
            </a:extLst>
          </p:cNvPr>
          <p:cNvSpPr txBox="1"/>
          <p:nvPr/>
        </p:nvSpPr>
        <p:spPr>
          <a:xfrm>
            <a:off x="8424126" y="24200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063090-0AEC-4CE3-B71D-E9F4023CAA88}"/>
              </a:ext>
            </a:extLst>
          </p:cNvPr>
          <p:cNvGrpSpPr/>
          <p:nvPr/>
        </p:nvGrpSpPr>
        <p:grpSpPr>
          <a:xfrm>
            <a:off x="8787888" y="2793975"/>
            <a:ext cx="752369" cy="752369"/>
            <a:chOff x="5486400" y="1003300"/>
            <a:chExt cx="1089660" cy="10896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13D1CFF-5D0A-4EF4-9718-A8C4CB9B9FF2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2" name="Picture 3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6BA7FE3-9672-4DE9-A5BE-84114335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7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/>
              <a:t>Azure-kustannukset, asiakaspalautteet</a:t>
            </a:r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75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5 * liitin (connector)</a:t>
            </a:r>
          </a:p>
          <a:p>
            <a:pPr lvl="1"/>
            <a:r>
              <a:rPr lang="fi-FI" sz="2200" dirty="0"/>
              <a:t>3 * toiminto (action)</a:t>
            </a:r>
          </a:p>
          <a:p>
            <a:pPr lvl="1"/>
            <a:r>
              <a:rPr lang="fi-FI" sz="2200" dirty="0"/>
              <a:t>1000 palautetta: (5 * 0,000106 + 3 * 0,000022) * 1000 = 0,596‬ EUR</a:t>
            </a:r>
          </a:p>
          <a:p>
            <a:r>
              <a:rPr lang="fi-FI" sz="2200" dirty="0"/>
              <a:t>Cognitive Services, tekstin analysointi</a:t>
            </a:r>
          </a:p>
          <a:p>
            <a:pPr lvl="1"/>
            <a:r>
              <a:rPr lang="fi-FI" sz="2200" dirty="0"/>
              <a:t>Ilmainen, 5000 transaktiota / kk</a:t>
            </a:r>
          </a:p>
          <a:p>
            <a:pPr lvl="1"/>
            <a:r>
              <a:rPr lang="fi-FI" sz="2200" dirty="0"/>
              <a:t>63 EUR / kk, 25 000 transaktiota</a:t>
            </a:r>
          </a:p>
          <a:p>
            <a:pPr lvl="1"/>
            <a:r>
              <a:rPr lang="fi-FI" sz="2200" dirty="0"/>
              <a:t>210 EUR / kk, 100 000 transaktiota</a:t>
            </a:r>
          </a:p>
          <a:p>
            <a:r>
              <a:rPr lang="fi-FI" sz="2200" dirty="0"/>
              <a:t>SendGrid</a:t>
            </a:r>
          </a:p>
          <a:p>
            <a:pPr lvl="1"/>
            <a:r>
              <a:rPr lang="fi-FI" sz="2200" dirty="0"/>
              <a:t>Ilmainen, 25000 sähköpostia / kk</a:t>
            </a:r>
          </a:p>
          <a:p>
            <a:pPr lvl="1"/>
            <a:r>
              <a:rPr lang="fi-FI" sz="2200" dirty="0"/>
              <a:t>9,95 EUR, 40 000 sähköpostia / kk</a:t>
            </a:r>
          </a:p>
          <a:p>
            <a:pPr lvl="1"/>
            <a:r>
              <a:rPr lang="fi-FI" sz="2200" dirty="0"/>
              <a:t>79,95 EUR, 100 000 sähköpostia / kk</a:t>
            </a:r>
          </a:p>
          <a:p>
            <a:r>
              <a:rPr lang="fi-FI" sz="2600" dirty="0"/>
              <a:t>Azure Functions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171246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8544-6918-46BE-84B1-A70206C6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Dokumenttien julkaisu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7DFC43-DA34-49A3-BA4A-EBCB1BA1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391472" y="3555263"/>
            <a:ext cx="1399309" cy="144087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42A4705-D707-423B-9199-B828C4E08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83" y="3477174"/>
            <a:ext cx="1598626" cy="1598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02CC77-B223-4F7A-9D6B-C85983AB4202}"/>
              </a:ext>
            </a:extLst>
          </p:cNvPr>
          <p:cNvSpPr txBox="1"/>
          <p:nvPr/>
        </p:nvSpPr>
        <p:spPr>
          <a:xfrm>
            <a:off x="3279230" y="3234934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10" name="Picture 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7CDC4D7-A0AA-4EEA-9899-B98C50A87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51" y="3696750"/>
            <a:ext cx="1157900" cy="1157900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3CC264B-4B16-43F9-8E05-D1B3E3F9B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24" y="2002482"/>
            <a:ext cx="1016354" cy="10163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8E10A66-FD3A-4A98-817D-FD6FEB4D2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711" y="5610020"/>
            <a:ext cx="1012836" cy="1012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0435CA-44F6-4581-AC82-0B71A6B31FC3}"/>
              </a:ext>
            </a:extLst>
          </p:cNvPr>
          <p:cNvSpPr txBox="1"/>
          <p:nvPr/>
        </p:nvSpPr>
        <p:spPr>
          <a:xfrm>
            <a:off x="486603" y="3270816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CBEDCD-DA5F-4110-9860-EAE016782421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H="1" flipV="1">
            <a:off x="1091127" y="4996136"/>
            <a:ext cx="2" cy="61388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C7AFD5-1DD0-45B4-809D-014165E1B83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790781" y="4275700"/>
            <a:ext cx="134030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B6EEF0-D89E-4D95-9C43-E067F2642E2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729709" y="4275700"/>
            <a:ext cx="171784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9666E9-A97D-4A4A-BE66-4F674FF1FD1B}"/>
              </a:ext>
            </a:extLst>
          </p:cNvPr>
          <p:cNvSpPr txBox="1"/>
          <p:nvPr/>
        </p:nvSpPr>
        <p:spPr>
          <a:xfrm>
            <a:off x="6128659" y="483640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20FA7B-7713-43BE-9C3E-6B3DA544C621}"/>
              </a:ext>
            </a:extLst>
          </p:cNvPr>
          <p:cNvSpPr txBox="1"/>
          <p:nvPr/>
        </p:nvSpPr>
        <p:spPr>
          <a:xfrm>
            <a:off x="6128659" y="1491735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1D5006-CEE0-4EB2-9E0F-5BB9F284C75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7026501" y="3018836"/>
            <a:ext cx="0" cy="67791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88C6FDBA-62D4-4A95-8451-E16238489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176" y="1847877"/>
            <a:ext cx="1004528" cy="13255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01FC2F-54A7-4015-A0CC-BC4F54F2496A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7534678" y="2510659"/>
            <a:ext cx="3216498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FCEDB6-9D42-4059-8CC6-21F78011BBAA}"/>
              </a:ext>
            </a:extLst>
          </p:cNvPr>
          <p:cNvGrpSpPr/>
          <p:nvPr/>
        </p:nvGrpSpPr>
        <p:grpSpPr>
          <a:xfrm>
            <a:off x="8773085" y="2073266"/>
            <a:ext cx="874786" cy="874786"/>
            <a:chOff x="9835715" y="2546333"/>
            <a:chExt cx="874786" cy="87478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1632BF-6394-43BA-9DEC-A25F08E6C8EE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D516487-AD2A-4095-A6CF-A8CE8007C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988A31-6E93-4D17-AF9D-669A509D6152}"/>
              </a:ext>
            </a:extLst>
          </p:cNvPr>
          <p:cNvSpPr txBox="1"/>
          <p:nvPr/>
        </p:nvSpPr>
        <p:spPr>
          <a:xfrm>
            <a:off x="8653177" y="1700595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147914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Azure-kustannukset, </a:t>
            </a:r>
            <a:r>
              <a:rPr lang="fi-FI" sz="4000" dirty="0"/>
              <a:t>dokumenttien julkaisu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92500" lnSpcReduction="1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liitin (connector)</a:t>
            </a:r>
          </a:p>
          <a:p>
            <a:pPr lvl="1"/>
            <a:r>
              <a:rPr lang="fi-FI" sz="2200" dirty="0"/>
              <a:t>1 * toiminto (action)</a:t>
            </a:r>
          </a:p>
          <a:p>
            <a:pPr lvl="1"/>
            <a:r>
              <a:rPr lang="fi-FI" sz="2200" dirty="0"/>
              <a:t>1000 palautetta: (2 * 0,000106 + 1 * 0,000022) * 1000 = 0,234‬ EUR</a:t>
            </a:r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kk</a:t>
            </a:r>
          </a:p>
          <a:p>
            <a:pPr lvl="1"/>
            <a:r>
              <a:rPr lang="fi-FI" sz="2200" dirty="0"/>
              <a:t>Tallennukset: 0,046 EUR / 10 000 transaktiota</a:t>
            </a:r>
          </a:p>
          <a:p>
            <a:pPr lvl="1"/>
            <a:r>
              <a:rPr lang="fi-FI" sz="2200" dirty="0"/>
              <a:t>Luku: 0,004 EUR / 10 000 transaktiota</a:t>
            </a:r>
          </a:p>
          <a:p>
            <a:r>
              <a:rPr lang="fi-FI" sz="2600" dirty="0"/>
              <a:t>Web App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220481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426</Words>
  <Application>Microsoft Office PowerPoint</Application>
  <PresentationFormat>Widescreen</PresentationFormat>
  <Paragraphs>116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Segoe UI Light</vt:lpstr>
      <vt:lpstr>Office Theme</vt:lpstr>
      <vt:lpstr>Office 365 ja Azure –palveluiden yhdistäminen</vt:lpstr>
      <vt:lpstr>Mika Berglund</vt:lpstr>
      <vt:lpstr>Miksi hyödyntää Azure-palveluita?</vt:lpstr>
      <vt:lpstr>Tyypillisesti käytettävät Azure-palvelut</vt:lpstr>
      <vt:lpstr>Demot</vt:lpstr>
      <vt:lpstr>Demo – Asiakaspalautteen käsittely</vt:lpstr>
      <vt:lpstr>Azure-kustannukset, asiakaspalautteet</vt:lpstr>
      <vt:lpstr>Demo – Dokumenttien julkaisu</vt:lpstr>
      <vt:lpstr>Azure-kustannukset, dokumenttien julkaisu</vt:lpstr>
      <vt:lpstr>Demo – Kuvan analysointi</vt:lpstr>
      <vt:lpstr>Azure-kustannukset, kuvien alalysointi</vt:lpstr>
      <vt:lpstr>Sudenkuopat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ja Azure –palveluiden yhdistäminen</dc:title>
  <dc:creator>Mika Berglund</dc:creator>
  <cp:lastModifiedBy>Mika Berglund</cp:lastModifiedBy>
  <cp:revision>1</cp:revision>
  <dcterms:created xsi:type="dcterms:W3CDTF">2020-04-28T12:45:34Z</dcterms:created>
  <dcterms:modified xsi:type="dcterms:W3CDTF">2020-04-28T12:47:46Z</dcterms:modified>
</cp:coreProperties>
</file>